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44" r:id="rId3"/>
    <p:sldId id="268" r:id="rId4"/>
    <p:sldId id="341" r:id="rId5"/>
    <p:sldId id="342" r:id="rId6"/>
    <p:sldId id="348" r:id="rId7"/>
    <p:sldId id="350" r:id="rId8"/>
    <p:sldId id="351" r:id="rId9"/>
    <p:sldId id="356" r:id="rId10"/>
    <p:sldId id="349" r:id="rId11"/>
    <p:sldId id="352" r:id="rId12"/>
    <p:sldId id="353" r:id="rId13"/>
    <p:sldId id="354" r:id="rId14"/>
    <p:sldId id="355" r:id="rId15"/>
    <p:sldId id="357" r:id="rId16"/>
    <p:sldId id="358" r:id="rId17"/>
    <p:sldId id="372" r:id="rId18"/>
    <p:sldId id="359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1" r:id="rId28"/>
    <p:sldId id="370" r:id="rId29"/>
    <p:sldId id="373" r:id="rId30"/>
    <p:sldId id="375" r:id="rId31"/>
    <p:sldId id="376" r:id="rId32"/>
    <p:sldId id="374" r:id="rId33"/>
    <p:sldId id="379" r:id="rId34"/>
    <p:sldId id="377" r:id="rId35"/>
    <p:sldId id="378" r:id="rId36"/>
    <p:sldId id="381" r:id="rId37"/>
    <p:sldId id="382" r:id="rId38"/>
    <p:sldId id="380" r:id="rId39"/>
    <p:sldId id="361" r:id="rId40"/>
    <p:sldId id="269" r:id="rId41"/>
    <p:sldId id="260" r:id="rId42"/>
    <p:sldId id="261" r:id="rId43"/>
    <p:sldId id="262" r:id="rId44"/>
    <p:sldId id="263" r:id="rId45"/>
    <p:sldId id="264" r:id="rId46"/>
  </p:sldIdLst>
  <p:sldSz cx="9144000" cy="5143500" type="screen16x9"/>
  <p:notesSz cx="6858000" cy="9144000"/>
  <p:defaultTextStyle>
    <a:lvl1pPr algn="ctr" defTabSz="410751">
      <a:defRPr sz="2500">
        <a:latin typeface="+mn-lt"/>
        <a:ea typeface="+mn-ea"/>
        <a:cs typeface="+mn-cs"/>
        <a:sym typeface="Helvetica Light"/>
      </a:defRPr>
    </a:lvl1pPr>
    <a:lvl2pPr indent="160729" algn="ctr" defTabSz="410751">
      <a:defRPr sz="2500">
        <a:latin typeface="+mn-lt"/>
        <a:ea typeface="+mn-ea"/>
        <a:cs typeface="+mn-cs"/>
        <a:sym typeface="Helvetica Light"/>
      </a:defRPr>
    </a:lvl2pPr>
    <a:lvl3pPr indent="321457" algn="ctr" defTabSz="410751">
      <a:defRPr sz="2500">
        <a:latin typeface="+mn-lt"/>
        <a:ea typeface="+mn-ea"/>
        <a:cs typeface="+mn-cs"/>
        <a:sym typeface="Helvetica Light"/>
      </a:defRPr>
    </a:lvl3pPr>
    <a:lvl4pPr indent="482186" algn="ctr" defTabSz="410751">
      <a:defRPr sz="2500">
        <a:latin typeface="+mn-lt"/>
        <a:ea typeface="+mn-ea"/>
        <a:cs typeface="+mn-cs"/>
        <a:sym typeface="Helvetica Light"/>
      </a:defRPr>
    </a:lvl4pPr>
    <a:lvl5pPr indent="642915" algn="ctr" defTabSz="410751">
      <a:defRPr sz="2500">
        <a:latin typeface="+mn-lt"/>
        <a:ea typeface="+mn-ea"/>
        <a:cs typeface="+mn-cs"/>
        <a:sym typeface="Helvetica Light"/>
      </a:defRPr>
    </a:lvl5pPr>
    <a:lvl6pPr indent="803643" algn="ctr" defTabSz="410751">
      <a:defRPr sz="2500">
        <a:latin typeface="+mn-lt"/>
        <a:ea typeface="+mn-ea"/>
        <a:cs typeface="+mn-cs"/>
        <a:sym typeface="Helvetica Light"/>
      </a:defRPr>
    </a:lvl6pPr>
    <a:lvl7pPr indent="964372" algn="ctr" defTabSz="410751">
      <a:defRPr sz="2500">
        <a:latin typeface="+mn-lt"/>
        <a:ea typeface="+mn-ea"/>
        <a:cs typeface="+mn-cs"/>
        <a:sym typeface="Helvetica Light"/>
      </a:defRPr>
    </a:lvl7pPr>
    <a:lvl8pPr indent="1125101" algn="ctr" defTabSz="410751">
      <a:defRPr sz="2500">
        <a:latin typeface="+mn-lt"/>
        <a:ea typeface="+mn-ea"/>
        <a:cs typeface="+mn-cs"/>
        <a:sym typeface="Helvetica Light"/>
      </a:defRPr>
    </a:lvl8pPr>
    <a:lvl9pPr indent="1285829" algn="ctr" defTabSz="410751">
      <a:defRPr sz="25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83" autoAdjust="0"/>
    <p:restoredTop sz="82048" autoAdjust="0"/>
  </p:normalViewPr>
  <p:slideViewPr>
    <p:cSldViewPr snapToGrid="0" snapToObjects="1">
      <p:cViewPr varScale="1">
        <p:scale>
          <a:sx n="96" d="100"/>
          <a:sy n="96" d="100"/>
        </p:scale>
        <p:origin x="-1056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-387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12" Type="http://schemas.openxmlformats.org/officeDocument/2006/relationships/image" Target="../media/image52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6F533-F2F2-407F-B8D0-6006EE517681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6DAFB-C5C9-47D6-9249-0C642BE9E33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655428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1pPr>
    <a:lvl2pPr indent="160729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2pPr>
    <a:lvl3pPr indent="321457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3pPr>
    <a:lvl4pPr indent="482186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4pPr>
    <a:lvl5pPr indent="642915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5pPr>
    <a:lvl6pPr indent="803643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6pPr>
    <a:lvl7pPr indent="964372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7pPr>
    <a:lvl8pPr indent="1125101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8pPr>
    <a:lvl9pPr indent="1285829" defTabSz="321457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镜像是一个特殊的文件系统，除了提供容器运行时所需的程序、库、资源、配置等文件外，还包含了一些为运行时准备的一些配置参数（如匿名卷、环境</a:t>
            </a:r>
          </a:p>
          <a:p>
            <a:r>
              <a:rPr lang="zh-CN" altLang="en-US" dirty="0" smtClean="0"/>
              <a:t>变量、用户等）。镜像不包含任何动态数据，其内容在构建之后也不会被改变。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设计时，就充分利用</a:t>
            </a:r>
            <a:r>
              <a:rPr lang="en-US" altLang="zh-CN" dirty="0" err="1" smtClean="0"/>
              <a:t>UnionFS</a:t>
            </a:r>
            <a:r>
              <a:rPr lang="zh-CN" altLang="en-US" dirty="0" smtClean="0"/>
              <a:t>的技术，将其设计为分层存储的架构。所以严格来说，镜像并非是像一个</a:t>
            </a:r>
            <a:r>
              <a:rPr lang="en-US" altLang="zh-CN" dirty="0" smtClean="0"/>
              <a:t>ISO</a:t>
            </a:r>
            <a:r>
              <a:rPr lang="zh-CN" altLang="en-US" dirty="0" smtClean="0"/>
              <a:t>那样的打包文件，镜像只是一个虚拟的概念，其</a:t>
            </a:r>
          </a:p>
          <a:p>
            <a:r>
              <a:rPr lang="zh-CN" altLang="en-US" dirty="0" smtClean="0"/>
              <a:t>实际体现并非由一个文件组成，而是由一组文件系统组成，或者说，由多层文件系统联合组成。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镜像构建时，会一层层构建，前一层是后一层的基础。每一层构建完就不会再发生改变，后一层上的任何改变只发生在自己这一层。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分层存储的特征还使得镜像的复用、定制变的更为容易。甚至可以用之前构建好的镜像作为基础层，然后进一步添加新的层，以定制自己所需的内容，构建新的镜像。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一、容器的实质是进程，但与直接在宿主执行的进程不同，容器进程运行于属于自己的独立的命名空间。因此容器可以拥有自己的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文件系统、自己的网络配置、</a:t>
            </a:r>
          </a:p>
          <a:p>
            <a:r>
              <a:rPr lang="zh-CN" altLang="en-US" dirty="0" smtClean="0"/>
              <a:t>自己的进程空间，甚至自己的用户</a:t>
            </a:r>
            <a:r>
              <a:rPr lang="en-US" altLang="zh-CN" dirty="0" smtClean="0"/>
              <a:t>ID</a:t>
            </a:r>
            <a:r>
              <a:rPr lang="zh-CN" altLang="en-US" dirty="0" smtClean="0"/>
              <a:t>空间。容器内的进程是运行在一个隔离的环境里，使用起来，就好像是在一个独立于宿主的系统下操作一样。这种特性使得容</a:t>
            </a:r>
          </a:p>
          <a:p>
            <a:r>
              <a:rPr lang="zh-CN" altLang="en-US" dirty="0" smtClean="0"/>
              <a:t>器封装的应用比直接在宿主运行更加安全。</a:t>
            </a:r>
            <a:endParaRPr lang="en-US" altLang="zh-CN" dirty="0" smtClean="0"/>
          </a:p>
          <a:p>
            <a:r>
              <a:rPr lang="zh-CN" altLang="en-US" dirty="0" smtClean="0"/>
              <a:t>二、每一个容器运行时，是以镜像为基础层，在其上创建一个当前容器的存储层，我们可以称这个为容器运行时读写而准备的存储层为容器存储层。</a:t>
            </a:r>
            <a:endParaRPr lang="en-US" altLang="zh-CN" dirty="0" smtClean="0"/>
          </a:p>
          <a:p>
            <a:r>
              <a:rPr lang="zh-CN" altLang="en-US" dirty="0" smtClean="0"/>
              <a:t>三、按照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最佳实践的要求，容器不应该向其存储层内写入任何数据，容器存储层要保持无状态化。所有的文件写入操作，都应该使用数据卷（</a:t>
            </a:r>
            <a:r>
              <a:rPr lang="en-US" altLang="zh-CN" dirty="0" smtClean="0"/>
              <a:t>Volume</a:t>
            </a:r>
            <a:r>
              <a:rPr lang="zh-CN" altLang="en-US" dirty="0" smtClean="0"/>
              <a:t>）、或者</a:t>
            </a:r>
          </a:p>
          <a:p>
            <a:r>
              <a:rPr lang="zh-CN" altLang="en-US" dirty="0" smtClean="0"/>
              <a:t>绑定宿主目录，在这些位置的读写会跳过容器存储层，直接对宿主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或网络存储</a:t>
            </a:r>
            <a:r>
              <a:rPr lang="en-US" altLang="zh-CN" dirty="0" smtClean="0"/>
              <a:t>)</a:t>
            </a:r>
            <a:r>
              <a:rPr lang="zh-CN" altLang="en-US" dirty="0" smtClean="0"/>
              <a:t>发生读写，其性能和稳定性更高。</a:t>
            </a:r>
            <a:endParaRPr lang="en-US" altLang="zh-CN" dirty="0" smtClean="0"/>
          </a:p>
          <a:p>
            <a:r>
              <a:rPr lang="zh-CN" altLang="en-US" dirty="0" smtClean="0"/>
              <a:t>数据卷的生存周期独立于容器，容器消亡，数据卷不会消亡。因此，使用数据卷后，容器可以随意删除、重新</a:t>
            </a:r>
            <a:r>
              <a:rPr lang="en-US" altLang="zh-CN" dirty="0" smtClean="0"/>
              <a:t>run</a:t>
            </a:r>
            <a:r>
              <a:rPr lang="zh-CN" altLang="en-US" dirty="0" smtClean="0"/>
              <a:t>，数据却不会丢失。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defTabSz="321457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/>
              <a:t>镜像构建完成后，可以很容易的在当前宿主上运行，但是，如果需要在其它服务器上使用这个镜像，我们就需要一个集中的存储、分发镜像的服务，</a:t>
            </a:r>
            <a:r>
              <a:rPr lang="en-US" altLang="zh-CN" sz="1600" dirty="0" err="1" smtClean="0"/>
              <a:t>Docker</a:t>
            </a:r>
            <a:r>
              <a:rPr lang="en-US" altLang="zh-CN" sz="1600" dirty="0" smtClean="0"/>
              <a:t> Registry</a:t>
            </a:r>
            <a:r>
              <a:rPr lang="zh-CN" altLang="en-US" sz="1600" dirty="0" smtClean="0"/>
              <a:t>就是这样的服务。</a:t>
            </a:r>
            <a:endParaRPr lang="en-US" altLang="zh-CN" sz="1600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C/S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由于新旧镜像同名，旧镜像名称被取消，从而出现仓库名、标签均为</a:t>
            </a:r>
            <a:r>
              <a:rPr lang="en-US" altLang="zh-CN" dirty="0" smtClean="0"/>
              <a:t>&lt;none&gt;</a:t>
            </a:r>
            <a:r>
              <a:rPr lang="zh-CN" altLang="en-US" dirty="0" smtClean="0"/>
              <a:t>的镜像。这类无标签镜像也被称为	虚悬镜像</a:t>
            </a:r>
            <a:r>
              <a:rPr lang="en-US" altLang="zh-CN" dirty="0" smtClean="0"/>
              <a:t>(dangling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image)	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defTabSz="321457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由于新旧镜像同名，旧镜像名称被取消，从而出现仓库名、标签均为</a:t>
            </a:r>
            <a:r>
              <a:rPr lang="en-US" altLang="zh-CN" dirty="0" smtClean="0"/>
              <a:t>&lt;none&gt;</a:t>
            </a:r>
            <a:r>
              <a:rPr lang="zh-CN" altLang="en-US" dirty="0" smtClean="0"/>
              <a:t>的镜像。这类无标签镜像也被称为	虚悬镜像</a:t>
            </a:r>
            <a:r>
              <a:rPr lang="en-US" altLang="zh-CN" dirty="0" smtClean="0"/>
              <a:t>(dangling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image)	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aseline="0" dirty="0" smtClean="0"/>
              <a:t>构建镜像：</a:t>
            </a:r>
            <a:endParaRPr lang="en-US" altLang="zh-CN" baseline="0" dirty="0" smtClean="0"/>
          </a:p>
          <a:p>
            <a:pPr marL="0" marR="0" indent="0" defTabSz="321457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diff </a:t>
            </a:r>
            <a:r>
              <a:rPr lang="zh-CN" altLang="en-US" baseline="0" dirty="0" smtClean="0"/>
              <a:t>查看容器变动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commit</a:t>
            </a:r>
            <a:r>
              <a:rPr lang="zh-CN" altLang="en-US" baseline="0" dirty="0" smtClean="0"/>
              <a:t>将容器保存为镜像  指令：</a:t>
            </a:r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commit [</a:t>
            </a:r>
            <a:r>
              <a:rPr lang="zh-CN" altLang="en-US" baseline="0" dirty="0" smtClean="0"/>
              <a:t>选项</a:t>
            </a:r>
            <a:r>
              <a:rPr lang="en-US" altLang="zh-CN" baseline="0" dirty="0" smtClean="0"/>
              <a:t>] &lt;</a:t>
            </a:r>
            <a:r>
              <a:rPr lang="zh-CN" altLang="en-US" baseline="0" dirty="0" smtClean="0"/>
              <a:t>容器</a:t>
            </a:r>
            <a:r>
              <a:rPr lang="en-US" altLang="zh-CN" baseline="0" dirty="0" smtClean="0"/>
              <a:t>ID</a:t>
            </a:r>
            <a:r>
              <a:rPr lang="zh-CN" altLang="en-US" baseline="0" dirty="0" smtClean="0"/>
              <a:t>或容器名</a:t>
            </a:r>
            <a:r>
              <a:rPr lang="en-US" altLang="zh-CN" baseline="0" dirty="0" smtClean="0"/>
              <a:t>&gt; [&lt;</a:t>
            </a:r>
            <a:r>
              <a:rPr lang="zh-CN" altLang="en-US" baseline="0" dirty="0" smtClean="0"/>
              <a:t>仓库名</a:t>
            </a:r>
            <a:r>
              <a:rPr lang="en-US" altLang="zh-CN" baseline="0" dirty="0" smtClean="0"/>
              <a:t>&gt;[:&lt;</a:t>
            </a:r>
            <a:r>
              <a:rPr lang="zh-CN" altLang="en-US" baseline="0" dirty="0" smtClean="0"/>
              <a:t>标签</a:t>
            </a:r>
            <a:r>
              <a:rPr lang="en-US" altLang="zh-CN" baseline="0" dirty="0" smtClean="0"/>
              <a:t>&gt;]]</a:t>
            </a:r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history </a:t>
            </a:r>
            <a:r>
              <a:rPr lang="zh-CN" altLang="en-US" baseline="0" dirty="0" smtClean="0"/>
              <a:t>查看镜像历史变动  </a:t>
            </a:r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build –t nginx:v3 . </a:t>
            </a:r>
          </a:p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–t nginx:v3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指定了镜像构建完成的名称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代表着容器上下文的路径</a:t>
            </a:r>
            <a:endParaRPr lang="en-US" altLang="zh-CN" sz="160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aseline="0" dirty="0" smtClean="0"/>
              <a:t>镜像构建上下文（</a:t>
            </a:r>
            <a:r>
              <a:rPr lang="en-US" altLang="zh-CN" baseline="0" dirty="0" smtClean="0"/>
              <a:t>Context</a:t>
            </a:r>
            <a:r>
              <a:rPr lang="zh-CN" altLang="en-US" baseline="0" dirty="0" smtClean="0"/>
              <a:t>）</a:t>
            </a:r>
            <a:endParaRPr lang="en-US" altLang="zh-CN" baseline="0" dirty="0" smtClean="0"/>
          </a:p>
          <a:p>
            <a:r>
              <a:rPr lang="zh-CN" altLang="en-US" baseline="0" dirty="0" smtClean="0"/>
              <a:t>要理解</a:t>
            </a:r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	build</a:t>
            </a:r>
            <a:r>
              <a:rPr lang="zh-CN" altLang="en-US" baseline="0" dirty="0" smtClean="0"/>
              <a:t>的工作原理。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在运行时分为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引擎（也就是服务端守护进程）和客户端工具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的引擎提供了一组</a:t>
            </a:r>
            <a:r>
              <a:rPr lang="en-US" altLang="zh-CN" baseline="0" dirty="0" smtClean="0"/>
              <a:t>RESTAPI</a:t>
            </a:r>
            <a:r>
              <a:rPr lang="zh-CN" altLang="en-US" baseline="0" dirty="0" smtClean="0"/>
              <a:t>，被称为</a:t>
            </a:r>
            <a:r>
              <a:rPr lang="en-US" altLang="zh-CN" baseline="0" dirty="0" err="1" smtClean="0"/>
              <a:t>DockerRemoteAPI</a:t>
            </a:r>
            <a:r>
              <a:rPr lang="zh-CN" altLang="en-US" baseline="0" dirty="0" smtClean="0"/>
              <a:t>，而如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命令这样的客户端工具，则是通过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这使用</a:t>
            </a:r>
            <a:r>
              <a:rPr lang="en-US" altLang="zh-CN" baseline="0" dirty="0" err="1" smtClean="0"/>
              <a:t>Dockerfile</a:t>
            </a:r>
            <a:r>
              <a:rPr lang="zh-CN" altLang="en-US" baseline="0" dirty="0" smtClean="0"/>
              <a:t>定制镜像组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与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引擎交互，从而完成各种功能。因此，虽然表面上我们好像是在本</a:t>
            </a:r>
            <a:endParaRPr lang="en-US" altLang="zh-CN" baseline="0" dirty="0" smtClean="0"/>
          </a:p>
          <a:p>
            <a:r>
              <a:rPr lang="zh-CN" altLang="en-US" baseline="0" dirty="0" smtClean="0"/>
              <a:t>机执行各种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功能，但实际上，一切都是使用的远程调用形式在服务端（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引擎）完成。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也因为这种</a:t>
            </a:r>
            <a:r>
              <a:rPr lang="en-US" altLang="zh-CN" baseline="0" dirty="0" smtClean="0"/>
              <a:t>C/S</a:t>
            </a:r>
            <a:r>
              <a:rPr lang="zh-CN" altLang="en-US" baseline="0" dirty="0" smtClean="0"/>
              <a:t>设计，让我们操作远程服务器的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引擎变得轻而易举。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一般来说，应该会将</a:t>
            </a:r>
            <a:r>
              <a:rPr lang="en-US" altLang="zh-CN" baseline="0" dirty="0" err="1" smtClean="0"/>
              <a:t>Dockerfile</a:t>
            </a:r>
            <a:r>
              <a:rPr lang="zh-CN" altLang="en-US" baseline="0" dirty="0" smtClean="0"/>
              <a:t>置于一个空目录下，或者项目根目录下。如果</a:t>
            </a:r>
          </a:p>
          <a:p>
            <a:r>
              <a:rPr lang="zh-CN" altLang="en-US" baseline="0" dirty="0" smtClean="0"/>
              <a:t>该目录下没有所需文件，那么应该把所需文件复制一份过来。如果目录下有些东西</a:t>
            </a:r>
          </a:p>
          <a:p>
            <a:r>
              <a:rPr lang="zh-CN" altLang="en-US" baseline="0" dirty="0" smtClean="0"/>
              <a:t>确实不希望构建时传给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引擎，那么可以用</a:t>
            </a:r>
            <a:r>
              <a:rPr lang="en-US" altLang="zh-CN" baseline="0" dirty="0" smtClean="0"/>
              <a:t>.</a:t>
            </a:r>
            <a:r>
              <a:rPr lang="en-US" altLang="zh-CN" baseline="0" dirty="0" err="1" smtClean="0"/>
              <a:t>gitignore</a:t>
            </a:r>
            <a:r>
              <a:rPr lang="zh-CN" altLang="en-US" baseline="0" dirty="0" smtClean="0"/>
              <a:t>一样的语法写一</a:t>
            </a:r>
          </a:p>
          <a:p>
            <a:r>
              <a:rPr lang="zh-CN" altLang="en-US" baseline="0" dirty="0" smtClean="0"/>
              <a:t>个</a:t>
            </a:r>
            <a:r>
              <a:rPr lang="en-US" altLang="zh-CN" baseline="0" dirty="0" smtClean="0"/>
              <a:t>.</a:t>
            </a:r>
            <a:r>
              <a:rPr lang="en-US" altLang="zh-CN" baseline="0" dirty="0" err="1" smtClean="0"/>
              <a:t>dockerignore</a:t>
            </a:r>
            <a:r>
              <a:rPr lang="zh-CN" altLang="en-US" baseline="0" dirty="0" smtClean="0"/>
              <a:t>，该文件是用于剔除不需要作为上下文传递给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</a:t>
            </a:r>
          </a:p>
          <a:p>
            <a:r>
              <a:rPr lang="zh-CN" altLang="en-US" baseline="0" dirty="0" smtClean="0"/>
              <a:t>的。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其它	</a:t>
            </a:r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</a:t>
            </a:r>
            <a:r>
              <a:rPr lang="zh-CN" altLang="en-US" baseline="0" dirty="0" smtClean="0"/>
              <a:t>的用法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	 https://github.com/twang2218/gitlab-ce-zh.git#:8.14</a:t>
            </a:r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	http://server/context.tar.gz</a:t>
            </a:r>
          </a:p>
          <a:p>
            <a:r>
              <a:rPr lang="zh-CN" altLang="en-US" baseline="0" dirty="0" smtClean="0"/>
              <a:t>从标准输入中读取	</a:t>
            </a:r>
            <a:r>
              <a:rPr lang="en-US" altLang="zh-CN" baseline="0" dirty="0" err="1" smtClean="0"/>
              <a:t>Dockerfile</a:t>
            </a:r>
            <a:r>
              <a:rPr lang="zh-CN" altLang="en-US" baseline="0" dirty="0" smtClean="0"/>
              <a:t>进行构建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	- &lt; </a:t>
            </a:r>
            <a:r>
              <a:rPr lang="en-US" altLang="zh-CN" baseline="0" dirty="0" err="1" smtClean="0"/>
              <a:t>Dockerfile</a:t>
            </a:r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或  </a:t>
            </a:r>
            <a:r>
              <a:rPr lang="en-US" altLang="zh-CN" baseline="0" dirty="0" smtClean="0"/>
              <a:t>cat </a:t>
            </a:r>
            <a:r>
              <a:rPr lang="en-US" altLang="zh-CN" baseline="0" dirty="0" err="1" smtClean="0"/>
              <a:t>Dockerfile|docker</a:t>
            </a:r>
            <a:r>
              <a:rPr lang="en-US" altLang="zh-CN" baseline="0" dirty="0" smtClean="0"/>
              <a:t> build –</a:t>
            </a:r>
          </a:p>
          <a:p>
            <a:r>
              <a:rPr lang="zh-CN" altLang="en-US" baseline="0" dirty="0" smtClean="0"/>
              <a:t>从标准输入中读取上下文压缩包进行构建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	- &lt;	</a:t>
            </a:r>
            <a:r>
              <a:rPr lang="en-US" altLang="zh-CN" baseline="0" dirty="0" err="1" smtClean="0"/>
              <a:t>context.tar.gz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build –t nginx:v3 . </a:t>
            </a:r>
          </a:p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–t nginx:v3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指定了镜像构建完成的名称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 </a:t>
            </a:r>
            <a:r>
              <a:rPr lang="zh-CN" alt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代表着容器上下文的路径</a:t>
            </a:r>
            <a:endParaRPr lang="en-US" altLang="zh-CN" sz="160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aseline="0" dirty="0" smtClean="0"/>
              <a:t>镜像构建上下文（</a:t>
            </a:r>
            <a:r>
              <a:rPr lang="en-US" altLang="zh-CN" baseline="0" dirty="0" smtClean="0"/>
              <a:t>Context</a:t>
            </a:r>
            <a:r>
              <a:rPr lang="zh-CN" altLang="en-US" baseline="0" dirty="0" smtClean="0"/>
              <a:t>）</a:t>
            </a:r>
            <a:endParaRPr lang="en-US" altLang="zh-CN" baseline="0" dirty="0" smtClean="0"/>
          </a:p>
          <a:p>
            <a:r>
              <a:rPr lang="zh-CN" altLang="en-US" baseline="0" dirty="0" smtClean="0"/>
              <a:t>要理解</a:t>
            </a:r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	build</a:t>
            </a:r>
            <a:r>
              <a:rPr lang="zh-CN" altLang="en-US" baseline="0" dirty="0" smtClean="0"/>
              <a:t>的工作原理。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在运行时分为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引擎（也就是服务端守护进程）和客户端工具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的引擎提供了一组</a:t>
            </a:r>
            <a:r>
              <a:rPr lang="en-US" altLang="zh-CN" baseline="0" dirty="0" smtClean="0"/>
              <a:t>RESTAPI</a:t>
            </a:r>
            <a:r>
              <a:rPr lang="zh-CN" altLang="en-US" baseline="0" dirty="0" smtClean="0"/>
              <a:t>，被称为</a:t>
            </a:r>
            <a:r>
              <a:rPr lang="en-US" altLang="zh-CN" baseline="0" dirty="0" err="1" smtClean="0"/>
              <a:t>DockerRemoteAPI</a:t>
            </a:r>
            <a:r>
              <a:rPr lang="zh-CN" altLang="en-US" baseline="0" dirty="0" smtClean="0"/>
              <a:t>，而如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命令这样的客户端工具，则是通过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这使用</a:t>
            </a:r>
            <a:r>
              <a:rPr lang="en-US" altLang="zh-CN" baseline="0" dirty="0" err="1" smtClean="0"/>
              <a:t>Dockerfile</a:t>
            </a:r>
            <a:r>
              <a:rPr lang="zh-CN" altLang="en-US" baseline="0" dirty="0" smtClean="0"/>
              <a:t>定制镜像组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与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引擎交互，从而完成各种功能。因此，虽然表面上我们好像是在本</a:t>
            </a:r>
            <a:endParaRPr lang="en-US" altLang="zh-CN" baseline="0" dirty="0" smtClean="0"/>
          </a:p>
          <a:p>
            <a:r>
              <a:rPr lang="zh-CN" altLang="en-US" baseline="0" dirty="0" smtClean="0"/>
              <a:t>机执行各种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功能，但实际上，一切都是使用的远程调用形式在服务端（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引擎）完成。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也因为这种</a:t>
            </a:r>
            <a:r>
              <a:rPr lang="en-US" altLang="zh-CN" baseline="0" dirty="0" smtClean="0"/>
              <a:t>C/S</a:t>
            </a:r>
            <a:r>
              <a:rPr lang="zh-CN" altLang="en-US" baseline="0" dirty="0" smtClean="0"/>
              <a:t>设计，让我们操作远程服务器的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引擎变得轻而易举。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一般来说，应该会将</a:t>
            </a:r>
            <a:r>
              <a:rPr lang="en-US" altLang="zh-CN" baseline="0" dirty="0" err="1" smtClean="0"/>
              <a:t>Dockerfile</a:t>
            </a:r>
            <a:r>
              <a:rPr lang="zh-CN" altLang="en-US" baseline="0" dirty="0" smtClean="0"/>
              <a:t>置于一个空目录下，或者项目根目录下。如果</a:t>
            </a:r>
          </a:p>
          <a:p>
            <a:r>
              <a:rPr lang="zh-CN" altLang="en-US" baseline="0" dirty="0" smtClean="0"/>
              <a:t>该目录下没有所需文件，那么应该把所需文件复制一份过来。如果目录下有些东西</a:t>
            </a:r>
          </a:p>
          <a:p>
            <a:r>
              <a:rPr lang="zh-CN" altLang="en-US" baseline="0" dirty="0" smtClean="0"/>
              <a:t>确实不希望构建时传给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引擎，那么可以用</a:t>
            </a:r>
            <a:r>
              <a:rPr lang="en-US" altLang="zh-CN" baseline="0" dirty="0" smtClean="0"/>
              <a:t>.</a:t>
            </a:r>
            <a:r>
              <a:rPr lang="en-US" altLang="zh-CN" baseline="0" dirty="0" err="1" smtClean="0"/>
              <a:t>gitignore</a:t>
            </a:r>
            <a:r>
              <a:rPr lang="zh-CN" altLang="en-US" baseline="0" dirty="0" smtClean="0"/>
              <a:t>一样的语法写一</a:t>
            </a:r>
          </a:p>
          <a:p>
            <a:r>
              <a:rPr lang="zh-CN" altLang="en-US" baseline="0" dirty="0" smtClean="0"/>
              <a:t>个</a:t>
            </a:r>
            <a:r>
              <a:rPr lang="en-US" altLang="zh-CN" baseline="0" dirty="0" smtClean="0"/>
              <a:t>.</a:t>
            </a:r>
            <a:r>
              <a:rPr lang="en-US" altLang="zh-CN" baseline="0" dirty="0" err="1" smtClean="0"/>
              <a:t>dockerignore</a:t>
            </a:r>
            <a:r>
              <a:rPr lang="zh-CN" altLang="en-US" baseline="0" dirty="0" smtClean="0"/>
              <a:t>，该文件是用于剔除不需要作为上下文传递给</a:t>
            </a:r>
            <a:r>
              <a:rPr lang="en-US" altLang="zh-CN" baseline="0" dirty="0" err="1" smtClean="0"/>
              <a:t>Docker</a:t>
            </a:r>
            <a:r>
              <a:rPr lang="zh-CN" altLang="en-US" baseline="0" dirty="0" smtClean="0"/>
              <a:t>引擎</a:t>
            </a:r>
          </a:p>
          <a:p>
            <a:r>
              <a:rPr lang="zh-CN" altLang="en-US" baseline="0" dirty="0" smtClean="0"/>
              <a:t>的。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其它	</a:t>
            </a:r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</a:t>
            </a:r>
            <a:r>
              <a:rPr lang="zh-CN" altLang="en-US" baseline="0" dirty="0" smtClean="0"/>
              <a:t>的用法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	 https://github.com/twang2218/gitlab-ce-zh.git#:8.14</a:t>
            </a:r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	http://server/context.tar.gz</a:t>
            </a:r>
          </a:p>
          <a:p>
            <a:r>
              <a:rPr lang="zh-CN" altLang="en-US" baseline="0" dirty="0" smtClean="0"/>
              <a:t>从标准输入中读取	</a:t>
            </a:r>
            <a:r>
              <a:rPr lang="en-US" altLang="zh-CN" baseline="0" dirty="0" err="1" smtClean="0"/>
              <a:t>Dockerfile</a:t>
            </a:r>
            <a:r>
              <a:rPr lang="zh-CN" altLang="en-US" baseline="0" dirty="0" smtClean="0"/>
              <a:t>进行构建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	- &lt; </a:t>
            </a:r>
            <a:r>
              <a:rPr lang="en-US" altLang="zh-CN" baseline="0" dirty="0" err="1" smtClean="0"/>
              <a:t>Dockerfile</a:t>
            </a:r>
            <a:r>
              <a:rPr lang="en-US" altLang="zh-CN" baseline="0" dirty="0" smtClean="0"/>
              <a:t>  </a:t>
            </a:r>
            <a:r>
              <a:rPr lang="zh-CN" altLang="en-US" baseline="0" dirty="0" smtClean="0"/>
              <a:t>或  </a:t>
            </a:r>
            <a:r>
              <a:rPr lang="en-US" altLang="zh-CN" baseline="0" dirty="0" smtClean="0"/>
              <a:t>cat </a:t>
            </a:r>
            <a:r>
              <a:rPr lang="en-US" altLang="zh-CN" baseline="0" dirty="0" err="1" smtClean="0"/>
              <a:t>Dockerfile|docker</a:t>
            </a:r>
            <a:r>
              <a:rPr lang="en-US" altLang="zh-CN" baseline="0" dirty="0" smtClean="0"/>
              <a:t> build –</a:t>
            </a:r>
          </a:p>
          <a:p>
            <a:r>
              <a:rPr lang="zh-CN" altLang="en-US" baseline="0" dirty="0" smtClean="0"/>
              <a:t>从标准输入中读取上下文压缩包进行构建</a:t>
            </a:r>
            <a:endParaRPr lang="en-US" altLang="zh-CN" baseline="0" dirty="0" smtClean="0"/>
          </a:p>
          <a:p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build	- &lt;	</a:t>
            </a:r>
            <a:r>
              <a:rPr lang="en-US" altLang="zh-CN" baseline="0" dirty="0" err="1" smtClean="0"/>
              <a:t>context.tar.gz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aseline="0" dirty="0" smtClean="0"/>
              <a:t>*注：用户既可以使用</a:t>
            </a:r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load</a:t>
            </a:r>
            <a:r>
              <a:rPr lang="zh-CN" altLang="en-US" baseline="0" dirty="0" smtClean="0"/>
              <a:t>来导入镜像存储文件到本地镜像库，也可以</a:t>
            </a:r>
          </a:p>
          <a:p>
            <a:r>
              <a:rPr lang="zh-CN" altLang="en-US" baseline="0" dirty="0" smtClean="0"/>
              <a:t>使用</a:t>
            </a:r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 import</a:t>
            </a:r>
            <a:r>
              <a:rPr lang="zh-CN" altLang="en-US" baseline="0" dirty="0" smtClean="0"/>
              <a:t>来导入一个容器快照到本地镜像库。这两者的区别在于容</a:t>
            </a:r>
          </a:p>
          <a:p>
            <a:r>
              <a:rPr lang="zh-CN" altLang="en-US" baseline="0" dirty="0" smtClean="0"/>
              <a:t>器快照文件将丢弃所有的历史记录和元数据信息（即仅保存容器当时的快照状</a:t>
            </a:r>
          </a:p>
          <a:p>
            <a:r>
              <a:rPr lang="zh-CN" altLang="en-US" baseline="0" dirty="0" smtClean="0"/>
              <a:t>态），而镜像存储文件将保存完整记录，体积也要大。此外，从容器快照文件导入</a:t>
            </a:r>
          </a:p>
          <a:p>
            <a:r>
              <a:rPr lang="zh-CN" altLang="en-US" baseline="0" dirty="0" smtClean="0"/>
              <a:t>时可以重新指定标签等元数据信息。</a:t>
            </a:r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aseline="0" dirty="0" smtClean="0"/>
              <a:t>实际上注册服务器是管理仓库的具体服务器，每个服务器上可以有多个仓库，而每个仓库下面有多个镜像。从这方</a:t>
            </a:r>
          </a:p>
          <a:p>
            <a:r>
              <a:rPr lang="zh-CN" altLang="en-US" baseline="0" dirty="0" smtClean="0"/>
              <a:t>面来说，仓库可以被认为是一个具体的项目或目录。</a:t>
            </a:r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aseline="0" dirty="0" smtClean="0"/>
              <a:t>*注意：</a:t>
            </a:r>
            <a:r>
              <a:rPr lang="en-US" altLang="zh-CN" baseline="0" dirty="0" err="1" smtClean="0"/>
              <a:t>Dockerfile</a:t>
            </a:r>
            <a:r>
              <a:rPr lang="zh-CN" altLang="en-US" baseline="0" dirty="0" smtClean="0"/>
              <a:t>中不支持 </a:t>
            </a:r>
            <a:r>
              <a:rPr lang="en-US" altLang="zh-CN" baseline="0" dirty="0" err="1" smtClean="0"/>
              <a:t>docker</a:t>
            </a:r>
            <a:r>
              <a:rPr lang="en-US" altLang="zh-CN" baseline="0" dirty="0" smtClean="0"/>
              <a:t>	run	-d	-P	--name web  </a:t>
            </a:r>
            <a:r>
              <a:rPr lang="en-US" altLang="zh-CN" baseline="0" dirty="0" smtClean="0">
                <a:solidFill>
                  <a:srgbClr val="FF0000"/>
                </a:solidFill>
              </a:rPr>
              <a:t>-v /</a:t>
            </a:r>
            <a:r>
              <a:rPr lang="en-US" altLang="zh-CN" baseline="0" dirty="0" err="1" smtClean="0">
                <a:solidFill>
                  <a:srgbClr val="FF0000"/>
                </a:solidFill>
              </a:rPr>
              <a:t>src</a:t>
            </a:r>
            <a:r>
              <a:rPr lang="en-US" altLang="zh-CN" baseline="0" dirty="0" smtClean="0">
                <a:solidFill>
                  <a:srgbClr val="FF0000"/>
                </a:solidFill>
              </a:rPr>
              <a:t>/</a:t>
            </a:r>
            <a:r>
              <a:rPr lang="en-US" altLang="zh-CN" baseline="0" dirty="0" err="1" smtClean="0">
                <a:solidFill>
                  <a:srgbClr val="FF0000"/>
                </a:solidFill>
              </a:rPr>
              <a:t>webapp</a:t>
            </a:r>
            <a:r>
              <a:rPr lang="en-US" altLang="zh-CN" baseline="0" dirty="0" smtClean="0">
                <a:solidFill>
                  <a:srgbClr val="FF0000"/>
                </a:solidFill>
              </a:rPr>
              <a:t>:/opt/</a:t>
            </a:r>
            <a:r>
              <a:rPr lang="en-US" altLang="zh-CN" baseline="0" dirty="0" err="1" smtClean="0">
                <a:solidFill>
                  <a:srgbClr val="FF0000"/>
                </a:solidFill>
              </a:rPr>
              <a:t>webapp</a:t>
            </a:r>
            <a:r>
              <a:rPr lang="en-US" altLang="zh-CN" baseline="0" dirty="0" smtClean="0">
                <a:solidFill>
                  <a:srgbClr val="FF0000"/>
                </a:solidFill>
              </a:rPr>
              <a:t> </a:t>
            </a:r>
            <a:r>
              <a:rPr lang="en-US" altLang="zh-CN" baseline="0" dirty="0" smtClean="0"/>
              <a:t>training/</a:t>
            </a:r>
            <a:r>
              <a:rPr lang="en-US" altLang="zh-CN" baseline="0" dirty="0" err="1" smtClean="0"/>
              <a:t>webapp</a:t>
            </a:r>
            <a:r>
              <a:rPr lang="en-US" altLang="zh-CN" baseline="0" dirty="0" smtClean="0"/>
              <a:t>	 python	app.py </a:t>
            </a:r>
            <a:r>
              <a:rPr lang="zh-CN" altLang="en-US" baseline="0" dirty="0" smtClean="0"/>
              <a:t>这种挂载的用法</a:t>
            </a:r>
            <a:endParaRPr lang="en-US" altLang="zh-CN" baseline="0" dirty="0" smtClean="0"/>
          </a:p>
          <a:p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baseline="0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或直接下载</a:t>
            </a:r>
            <a:r>
              <a:rPr lang="en-US" altLang="zh-CN" dirty="0" smtClean="0"/>
              <a:t>java8</a:t>
            </a:r>
            <a:r>
              <a:rPr lang="zh-CN" altLang="en-US" dirty="0" smtClean="0"/>
              <a:t>的镜像作为基础镜像，然后把通过</a:t>
            </a:r>
            <a:r>
              <a:rPr lang="en-US" altLang="zh-CN" dirty="0" err="1" smtClean="0"/>
              <a:t>dockerfile</a:t>
            </a:r>
            <a:r>
              <a:rPr lang="zh-CN" altLang="en-US" dirty="0" smtClean="0"/>
              <a:t>建立新的镜像，启动容器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1500" b="0" i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zh-CN" altLang="en-US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设想是交付运行环境如同海运，</a:t>
            </a:r>
            <a:r>
              <a:rPr lang="en-US" altLang="zh-CN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OS</a:t>
            </a:r>
            <a:r>
              <a:rPr lang="zh-CN" altLang="en-US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如同一个货轮，每一个在</a:t>
            </a:r>
            <a:r>
              <a:rPr lang="en-US" altLang="zh-CN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OS</a:t>
            </a:r>
            <a:r>
              <a:rPr lang="zh-CN" altLang="en-US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基础上的软件都如同一个集装箱，用户可以通过标准化手段自由组装运行环境，同时集装箱的内容可以由用户自定义，也可以由专业人员制造。这样，交付一个软件，就是一系列标准化组件的集合的交付，如同乐高积木，用户只需要选择合适的积木组合，并且在最顶端署上自己的名字</a:t>
            </a:r>
            <a:r>
              <a:rPr lang="en-US" altLang="zh-CN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zh-CN" altLang="en-US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最后个标准化组件是用户的</a:t>
            </a:r>
            <a:r>
              <a:rPr lang="en-US" altLang="zh-CN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app)</a:t>
            </a:r>
            <a:r>
              <a:rPr lang="zh-CN" altLang="en-US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。这也就是基于</a:t>
            </a:r>
            <a:r>
              <a:rPr lang="en-US" altLang="zh-CN" sz="1500" b="0" i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zh-CN" altLang="en-US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的</a:t>
            </a:r>
            <a:r>
              <a:rPr lang="en-US" altLang="zh-CN" sz="1500" b="0" i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PaaS</a:t>
            </a:r>
            <a:r>
              <a:rPr lang="zh-CN" altLang="en-US" sz="15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产品的原型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IBM</a:t>
            </a:r>
            <a:r>
              <a:rPr lang="zh-CN" altLang="en-US" dirty="0" smtClean="0"/>
              <a:t>对于容器技术的准确描述如下：</a:t>
            </a:r>
          </a:p>
          <a:p>
            <a:r>
              <a:rPr lang="zh-CN" altLang="en-US" dirty="0" smtClean="0"/>
              <a:t>容器有效的将单个操作系统管理的资源划分到孤立的组中，以便更好的在孤立的组之间平衡有冲突的资源使用需求。与虚拟化相比，这样既不需要指令级模拟，也不需要即时编译。容器可以在核心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本地运行指令，而不需要任何专门的解释机制。此外，也避免了准虚拟化（</a:t>
            </a:r>
            <a:r>
              <a:rPr lang="en-US" altLang="zh-CN" dirty="0" err="1" smtClean="0"/>
              <a:t>paravirtualization</a:t>
            </a:r>
            <a:r>
              <a:rPr lang="zh-CN" altLang="en-US" dirty="0" smtClean="0"/>
              <a:t>）和系统调用替换中的复杂性。</a:t>
            </a:r>
          </a:p>
          <a:p>
            <a:r>
              <a:rPr lang="zh-CN" altLang="en-US" dirty="0" smtClean="0"/>
              <a:t>我们可以将容器理解为一种沙盒。每个容器内运行一个应用，不同的容器相互隔离，容器之间可以建立通信机制。容器的创建和停止都十分快速（秒级），容器自身对资源的需求十分有限，远比虚拟机本身占用的资源少。</a:t>
            </a:r>
            <a:endParaRPr lang="en-US" altLang="zh-CN" dirty="0" smtClean="0"/>
          </a:p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、更高效的利用系统资源：</a:t>
            </a:r>
            <a:r>
              <a:rPr lang="zh-CN" altLang="en-US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由于容器不需要进行硬件虚拟以及运行完整操作系统等额外开销 ，</a:t>
            </a:r>
            <a:r>
              <a:rPr lang="en-US" altLang="zh-CN" sz="16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对系统资源的利用率更高。无论是应用执行速度、内存损耗或者文件存储速度 ，都要比传统虚拟机技术更高效。因此 ，相比虚拟机技术，一个相同配置的主机，往往可以运行更多数量的应用。 </a:t>
            </a:r>
            <a:endParaRPr lang="en-US" altLang="zh-CN" sz="1600" b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、更快速的启动时间：</a:t>
            </a:r>
            <a:r>
              <a:rPr lang="zh-CN" altLang="en-US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传统的虚拟机技术启动应用服务往往需要数分钟，而</a:t>
            </a:r>
            <a:r>
              <a:rPr lang="en-US" altLang="zh-CN" sz="16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容器应用 ，由于直接运行于宿主内核，无需启动完整的操作系统，因此可以做到秒级、甚至毫秒级的启动时间。大大的节约了开发、测试、部署的时间。 </a:t>
            </a:r>
            <a:endParaRPr lang="en-US" altLang="zh-CN" sz="1600" b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、一致的运行环境：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由于开发环境、测试环境、生产环 境不一致，导致有些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bug	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并未在开发过程中被发现 。而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的镜像提供了除内 </a:t>
            </a: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核外完整的运行时环境 ，确保了应用运行环境一致性，从而不会再出现「这段代码 在我机器上没问题啊」这类问题 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、持续交付和部署：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对开发和运维 （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）人员来说，最希望的就是一次创建或配置，可以在任意地方正常运行。使用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可以通过定制应用镜像来实现持续集成、持续交付、部署。开发人员可以通过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Dockerfile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来进行镜像构建，并结合持续集成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(Continuous</a:t>
            </a:r>
            <a:r>
              <a:rPr lang="en-US" altLang="zh-CN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Integration)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系统进行集成测试，而运维人员则可以直接在生产环境中快速部署该镜像，甚至结合持续部署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(Continuous	Delivery/Deployment)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系统进行自动部署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、更轻松的迁移：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	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确保了执行环境的一致性，使得应用的迁移更加容易。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在很多平台上运行，无论是物理机、虚拟机、公有云、私有云，甚至是笔记本，其运行结果是一致的。因此用户可以很轻易的将在一个平台上运行的应用，迁移到另一个平台上，而不用担心运行环境的变化导致应用无法正常运行的情况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、更轻松的维护和扩展：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使用的分层存储以及镜像的技术，使得应用重复部分的复用更为容易，也使得应用的维护更新更加简单，基于基础镜像进一步扩展镜像也变得非常简单。此外，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团队同各个开源项目团队一起维护了一大批高质量的官方镜像，既可以直接在生产环境使用，又可以作为基础进一步定制，大大的降低了应用服务的镜</a:t>
            </a: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像制作成本。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有一个通俗的说法，容器是极度轻量的虚拟机。怎么理解大家看这个图，左边图展示的是虚拟机，物理服务器里装操作系统，再装上虚拟机管理软件，生成很多虚拟机，然后虚拟机再装操作系统再装各种各样的应用。右边图展示的是容器，物理服务器里装操作系统，绝大多数情况下，容器基于的操作系统是</a:t>
            </a:r>
            <a:r>
              <a:rPr lang="en-US" altLang="zh-CN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Linux</a:t>
            </a:r>
            <a:r>
              <a:rPr lang="zh-CN" altLang="en-US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操作系统，然后</a:t>
            </a:r>
            <a:r>
              <a:rPr lang="en-US" altLang="zh-CN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Linux</a:t>
            </a:r>
            <a:r>
              <a:rPr lang="zh-CN" altLang="en-US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里装一个容器软件，最常见的是</a:t>
            </a:r>
            <a:r>
              <a:rPr lang="en-US" altLang="zh-CN" sz="1600" b="0" i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zh-CN" altLang="en-US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，用</a:t>
            </a:r>
            <a:r>
              <a:rPr lang="en-US" altLang="zh-CN" sz="1600" b="0" i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zh-CN" altLang="en-US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运行各种各样的容器，容器里面不需要再装一次操作系统里，容器里面只装各种各样的应用就好了。这两张图对比大家看出来容器跟虚拟机比最大的优势就是轻量很多，容器里面不需要再装一遍操作系统。容器里面的应用重用容器外面的操作系统，特别是</a:t>
            </a:r>
            <a:r>
              <a:rPr lang="en-US" altLang="zh-CN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Linux</a:t>
            </a:r>
            <a:r>
              <a:rPr lang="zh-CN" altLang="en-US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内核这些操作系统核心组件。再一点，容器是用于对应用进行封装，容器里面是各种各样的应用程序。用容器封装应用时，会把程序本身和依赖库都打包在一起，这样容器应用具有可移植性，在不同的</a:t>
            </a:r>
            <a:r>
              <a:rPr lang="en-US" altLang="zh-CN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Linux</a:t>
            </a:r>
            <a:r>
              <a:rPr lang="zh-CN" altLang="en-US" sz="1600" b="0" i="0" dirty="0" smtClean="0">
                <a:latin typeface="Helvetica Neue"/>
                <a:ea typeface="Helvetica Neue"/>
                <a:cs typeface="Helvetica Neue"/>
                <a:sym typeface="Helvetica Neue"/>
              </a:rPr>
              <a:t>环境下都可以运行，而不需要再安装依赖库。容器本身的理念是非常非常简单的。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500" b="0" i="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联合文件系统（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UnionFS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）是一种分层、轻量级并且高性能的文件系统，它支持对文件系统的修改作为一次提交来一层层的叠加，同时可以将不同目录挂载到同一个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虚拟文件系统下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(unite	several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directories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into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single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virtual	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filesystem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联合文件系统是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镜像的基础。镜像可以通过分层来进行继承，基于基础镜像（没有父镜像），可以制作各种具体的应用镜像。另外，不同	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容器就可以共享一些基础的文件系统层，同时再加上自己独有的改动层，大大提高了存储的效率。</a:t>
            </a: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中使用的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AnotherUnionFS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）就是一种联合文件系统。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支持为每一个成员目录（类似	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的分支）设定只读（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readonly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）、读写（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readwrite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和写出（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whiteout-able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）权限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同时	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AUFS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里有一个类似分层的概念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对只读权限的分支可以逻辑上进行增量地修改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不影响只读部分的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目前支持的联合文件系统种类包括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btrfs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vfs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DeviceMapper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联合文件系统（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UnionFS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）是一种分层、轻量级并且高性能的文件系统，它支持对文件系统的修改作为一次提交来一层层的叠加，同时可以将不同目录挂载到同一个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虚拟文件系统下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(unite	several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directories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into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single</a:t>
            </a:r>
            <a:r>
              <a:rPr lang="en-US" altLang="zh-CN" baseline="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virtual	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filesystem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联合文件系统是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镜像的基础。镜像可以通过分层来进行继承，基于基础镜像（没有父镜像），可以制作各种具体的应用镜像。另外，不同	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容器就可以共享一些基础的文件系统层，同时再加上自己独有的改动层，大大提高了存储的效率。</a:t>
            </a: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中使用的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AnotherUnionFS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）就是一种联合文件系统。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支持为每一个成员目录（类似	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的分支）设定只读（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readonly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）、读写（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readwrite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和写出（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whiteout-able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）权限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同时	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AUFS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里有一个类似分层的概念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对只读权限的分支可以逻辑上进行增量地修改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不影响只读部分的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目前支持的联合文件系统种类包括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btrfs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vfs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DeviceMapper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0" y="4292204"/>
            <a:ext cx="9144000" cy="85129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7" name="Freeform 7"/>
          <p:cNvSpPr>
            <a:spLocks/>
          </p:cNvSpPr>
          <p:nvPr userDrawn="1"/>
        </p:nvSpPr>
        <p:spPr bwMode="auto">
          <a:xfrm>
            <a:off x="1744266" y="0"/>
            <a:ext cx="5656659" cy="735806"/>
          </a:xfrm>
          <a:custGeom>
            <a:avLst/>
            <a:gdLst>
              <a:gd name="T0" fmla="*/ 3776209 w 739"/>
              <a:gd name="T1" fmla="*/ 0 h 96"/>
              <a:gd name="T2" fmla="*/ 0 w 739"/>
              <a:gd name="T3" fmla="*/ 0 h 96"/>
              <a:gd name="T4" fmla="*/ 1112451 w 739"/>
              <a:gd name="T5" fmla="*/ 848221 h 96"/>
              <a:gd name="T6" fmla="*/ 1561513 w 739"/>
              <a:gd name="T7" fmla="*/ 981075 h 96"/>
              <a:gd name="T8" fmla="*/ 3776209 w 739"/>
              <a:gd name="T9" fmla="*/ 981075 h 96"/>
              <a:gd name="T10" fmla="*/ 5980699 w 739"/>
              <a:gd name="T11" fmla="*/ 981075 h 96"/>
              <a:gd name="T12" fmla="*/ 6429761 w 739"/>
              <a:gd name="T13" fmla="*/ 848221 h 96"/>
              <a:gd name="T14" fmla="*/ 7542212 w 739"/>
              <a:gd name="T15" fmla="*/ 0 h 96"/>
              <a:gd name="T16" fmla="*/ 3776209 w 739"/>
              <a:gd name="T17" fmla="*/ 0 h 9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39"/>
              <a:gd name="T28" fmla="*/ 0 h 96"/>
              <a:gd name="T29" fmla="*/ 739 w 739"/>
              <a:gd name="T30" fmla="*/ 96 h 9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8"/>
          <p:cNvSpPr>
            <a:spLocks/>
          </p:cNvSpPr>
          <p:nvPr userDrawn="1"/>
        </p:nvSpPr>
        <p:spPr bwMode="auto">
          <a:xfrm>
            <a:off x="1456135" y="4239816"/>
            <a:ext cx="6231731" cy="903684"/>
          </a:xfrm>
          <a:custGeom>
            <a:avLst/>
            <a:gdLst>
              <a:gd name="T0" fmla="*/ 4154488 w 814"/>
              <a:gd name="T1" fmla="*/ 1204912 h 109"/>
              <a:gd name="T2" fmla="*/ 0 w 814"/>
              <a:gd name="T3" fmla="*/ 1204912 h 109"/>
              <a:gd name="T4" fmla="*/ 1490308 w 814"/>
              <a:gd name="T5" fmla="*/ 143705 h 109"/>
              <a:gd name="T6" fmla="*/ 1939441 w 814"/>
              <a:gd name="T7" fmla="*/ 0 h 109"/>
              <a:gd name="T8" fmla="*/ 4154488 w 814"/>
              <a:gd name="T9" fmla="*/ 0 h 109"/>
              <a:gd name="T10" fmla="*/ 6359326 w 814"/>
              <a:gd name="T11" fmla="*/ 0 h 109"/>
              <a:gd name="T12" fmla="*/ 6808460 w 814"/>
              <a:gd name="T13" fmla="*/ 143705 h 109"/>
              <a:gd name="T14" fmla="*/ 8308975 w 814"/>
              <a:gd name="T15" fmla="*/ 1204912 h 109"/>
              <a:gd name="T16" fmla="*/ 4154488 w 814"/>
              <a:gd name="T17" fmla="*/ 1204912 h 10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14"/>
              <a:gd name="T28" fmla="*/ 0 h 109"/>
              <a:gd name="T29" fmla="*/ 814 w 814"/>
              <a:gd name="T30" fmla="*/ 109 h 10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14" h="109">
                <a:moveTo>
                  <a:pt x="407" y="109"/>
                </a:moveTo>
                <a:cubicBezTo>
                  <a:pt x="0" y="109"/>
                  <a:pt x="0" y="109"/>
                  <a:pt x="0" y="109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59" y="5"/>
                  <a:pt x="175" y="0"/>
                  <a:pt x="190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9" y="0"/>
                  <a:pt x="654" y="5"/>
                  <a:pt x="667" y="13"/>
                </a:cubicBezTo>
                <a:cubicBezTo>
                  <a:pt x="814" y="109"/>
                  <a:pt x="814" y="109"/>
                  <a:pt x="814" y="109"/>
                </a:cubicBezTo>
                <a:lnTo>
                  <a:pt x="407" y="109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 userDrawn="1">
            <p:ph type="title" hasCustomPrompt="1"/>
          </p:nvPr>
        </p:nvSpPr>
        <p:spPr>
          <a:xfrm>
            <a:off x="392763" y="1650830"/>
            <a:ext cx="8358475" cy="613691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3600" b="1" spc="211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2764" y="2307479"/>
            <a:ext cx="8358474" cy="42958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buFont typeface="Arial" pitchFamily="34" charset="0"/>
              <a:buNone/>
              <a:defRPr sz="2400" spc="211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buFont typeface="Arial" pitchFamily="34" charset="0"/>
              <a:buNone/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  <p:sp>
        <p:nvSpPr>
          <p:cNvPr id="30" name="文本框 5"/>
          <p:cNvSpPr txBox="1">
            <a:spLocks noChangeArrowheads="1"/>
          </p:cNvSpPr>
          <p:nvPr userDrawn="1"/>
        </p:nvSpPr>
        <p:spPr bwMode="auto">
          <a:xfrm>
            <a:off x="2678693" y="4455399"/>
            <a:ext cx="37866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Beijing 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Jieyue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United Information Consulting 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Co.,LTD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7"/>
          <p:cNvGrpSpPr>
            <a:grpSpLocks/>
          </p:cNvGrpSpPr>
          <p:nvPr userDrawn="1"/>
        </p:nvGrpSpPr>
        <p:grpSpPr bwMode="auto">
          <a:xfrm>
            <a:off x="2678693" y="3019082"/>
            <a:ext cx="3786614" cy="396639"/>
            <a:chOff x="0" y="0"/>
            <a:chExt cx="1112837" cy="396875"/>
          </a:xfrm>
        </p:grpSpPr>
        <p:sp>
          <p:nvSpPr>
            <p:cNvPr id="32" name="矩形 18"/>
            <p:cNvSpPr>
              <a:spLocks noChangeArrowheads="1"/>
            </p:cNvSpPr>
            <p:nvPr/>
          </p:nvSpPr>
          <p:spPr bwMode="auto">
            <a:xfrm>
              <a:off x="0" y="-236"/>
              <a:ext cx="1113033" cy="397111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任意多边形 19"/>
            <p:cNvSpPr>
              <a:spLocks/>
            </p:cNvSpPr>
            <p:nvPr/>
          </p:nvSpPr>
          <p:spPr bwMode="auto">
            <a:xfrm>
              <a:off x="154014" y="-236"/>
              <a:ext cx="959019" cy="395522"/>
            </a:xfrm>
            <a:custGeom>
              <a:avLst/>
              <a:gdLst>
                <a:gd name="T0" fmla="*/ 0 w 959555"/>
                <a:gd name="T1" fmla="*/ 0 h 395112"/>
                <a:gd name="T2" fmla="*/ 959019 w 959555"/>
                <a:gd name="T3" fmla="*/ 0 h 395112"/>
                <a:gd name="T4" fmla="*/ 959019 w 959555"/>
                <a:gd name="T5" fmla="*/ 395522 h 395112"/>
                <a:gd name="T6" fmla="*/ 0 w 959555"/>
                <a:gd name="T7" fmla="*/ 0 h 395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9555"/>
                <a:gd name="T13" fmla="*/ 0 h 395112"/>
                <a:gd name="T14" fmla="*/ 959555 w 959555"/>
                <a:gd name="T15" fmla="*/ 395112 h 395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9555" h="395112">
                  <a:moveTo>
                    <a:pt x="0" y="0"/>
                  </a:moveTo>
                  <a:lnTo>
                    <a:pt x="959555" y="0"/>
                  </a:lnTo>
                  <a:lnTo>
                    <a:pt x="959555" y="395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FED">
                <a:alpha val="30980"/>
              </a:srgb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6" name="文本占位符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47528" y="3046588"/>
            <a:ext cx="3448945" cy="300038"/>
          </a:xfrm>
          <a:prstGeom prst="rect">
            <a:avLst/>
          </a:prstGeom>
        </p:spPr>
        <p:txBody>
          <a:bodyPr/>
          <a:lstStyle>
            <a:lvl1pPr algn="ctr">
              <a:buNone/>
              <a:defRPr sz="1600" b="1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400">
                <a:solidFill>
                  <a:srgbClr val="BF9C60"/>
                </a:solidFill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400">
                <a:solidFill>
                  <a:srgbClr val="BF9C60"/>
                </a:solidFill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400">
                <a:solidFill>
                  <a:srgbClr val="BF9C60"/>
                </a:solidFill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400">
                <a:solidFill>
                  <a:srgbClr val="BF9C60"/>
                </a:solidFill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单击此处编辑部门</a:t>
            </a:r>
            <a:r>
              <a:rPr lang="en-US" altLang="zh-CN" dirty="0" smtClean="0"/>
              <a:t>+</a:t>
            </a:r>
            <a:r>
              <a:rPr lang="zh-CN" altLang="en-US" dirty="0" smtClean="0"/>
              <a:t>日期</a:t>
            </a:r>
            <a:endParaRPr lang="zh-CN" altLang="en-US" dirty="0"/>
          </a:p>
        </p:txBody>
      </p:sp>
      <p:pic>
        <p:nvPicPr>
          <p:cNvPr id="1026" name="Picture 2" descr="E:\2015.09.08 朱甜-捷越\捷越联合LOGO反白-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709" y="287484"/>
            <a:ext cx="1711836" cy="626021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仅大图（横版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7995" y="1116918"/>
            <a:ext cx="8248011" cy="3451545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副标题+仅大图（横版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7995" y="1552639"/>
            <a:ext cx="8248011" cy="3015824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47995" y="989097"/>
            <a:ext cx="8248011" cy="354886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buNone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副标题+仅小图排版（横版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447994" y="1513437"/>
            <a:ext cx="2651293" cy="3066816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0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3212198" y="1513437"/>
            <a:ext cx="3794172" cy="1366741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6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7121768" y="1513437"/>
            <a:ext cx="1574237" cy="1366741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7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3212197" y="2954364"/>
            <a:ext cx="1989002" cy="1625890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8" name="图片占位符 18"/>
          <p:cNvSpPr>
            <a:spLocks noGrp="1"/>
          </p:cNvSpPr>
          <p:nvPr>
            <p:ph type="pic" sz="quarter" idx="17"/>
          </p:nvPr>
        </p:nvSpPr>
        <p:spPr>
          <a:xfrm>
            <a:off x="5308356" y="2954364"/>
            <a:ext cx="3387650" cy="1625890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47995" y="989097"/>
            <a:ext cx="8248011" cy="354886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buNone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  <p:sp>
        <p:nvSpPr>
          <p:cNvPr id="15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左对齐大图+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368214" y="760976"/>
            <a:ext cx="4832985" cy="3792613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4" name="内容占位符 4"/>
          <p:cNvSpPr>
            <a:spLocks noGrp="1"/>
          </p:cNvSpPr>
          <p:nvPr>
            <p:ph sz="quarter" idx="14"/>
          </p:nvPr>
        </p:nvSpPr>
        <p:spPr>
          <a:xfrm>
            <a:off x="5521253" y="964406"/>
            <a:ext cx="3323260" cy="3394548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右对齐大图+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3942800" y="724156"/>
            <a:ext cx="4894353" cy="3835570"/>
          </a:xfrm>
          <a:prstGeom prst="rect">
            <a:avLst/>
          </a:prstGeom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4" name="内容占位符 4"/>
          <p:cNvSpPr>
            <a:spLocks noGrp="1"/>
          </p:cNvSpPr>
          <p:nvPr>
            <p:ph sz="quarter" idx="14"/>
          </p:nvPr>
        </p:nvSpPr>
        <p:spPr>
          <a:xfrm>
            <a:off x="287082" y="964406"/>
            <a:ext cx="3323260" cy="3394548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sp>
          <p:nvSpPr>
            <p:cNvPr id="7" name="Rectangle 6"/>
            <p:cNvSpPr>
              <a:spLocks noChangeArrowheads="1"/>
            </p:cNvSpPr>
            <p:nvPr userDrawn="1"/>
          </p:nvSpPr>
          <p:spPr bwMode="auto">
            <a:xfrm>
              <a:off x="0" y="4292204"/>
              <a:ext cx="9144000" cy="851297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1744266" y="0"/>
              <a:ext cx="5656659" cy="735806"/>
            </a:xfrm>
            <a:custGeom>
              <a:avLst/>
              <a:gdLst>
                <a:gd name="T0" fmla="*/ 3776209 w 739"/>
                <a:gd name="T1" fmla="*/ 0 h 96"/>
                <a:gd name="T2" fmla="*/ 0 w 739"/>
                <a:gd name="T3" fmla="*/ 0 h 96"/>
                <a:gd name="T4" fmla="*/ 1112451 w 739"/>
                <a:gd name="T5" fmla="*/ 848221 h 96"/>
                <a:gd name="T6" fmla="*/ 1561513 w 739"/>
                <a:gd name="T7" fmla="*/ 981075 h 96"/>
                <a:gd name="T8" fmla="*/ 3776209 w 739"/>
                <a:gd name="T9" fmla="*/ 981075 h 96"/>
                <a:gd name="T10" fmla="*/ 5980699 w 739"/>
                <a:gd name="T11" fmla="*/ 981075 h 96"/>
                <a:gd name="T12" fmla="*/ 6429761 w 739"/>
                <a:gd name="T13" fmla="*/ 848221 h 96"/>
                <a:gd name="T14" fmla="*/ 7542212 w 739"/>
                <a:gd name="T15" fmla="*/ 0 h 96"/>
                <a:gd name="T16" fmla="*/ 3776209 w 739"/>
                <a:gd name="T17" fmla="*/ 0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39"/>
                <a:gd name="T28" fmla="*/ 0 h 96"/>
                <a:gd name="T29" fmla="*/ 739 w 739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39" h="96">
                  <a:moveTo>
                    <a:pt x="37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22" y="92"/>
                    <a:pt x="138" y="96"/>
                    <a:pt x="153" y="96"/>
                  </a:cubicBezTo>
                  <a:cubicBezTo>
                    <a:pt x="370" y="96"/>
                    <a:pt x="370" y="96"/>
                    <a:pt x="370" y="96"/>
                  </a:cubicBezTo>
                  <a:cubicBezTo>
                    <a:pt x="586" y="96"/>
                    <a:pt x="586" y="96"/>
                    <a:pt x="586" y="96"/>
                  </a:cubicBezTo>
                  <a:cubicBezTo>
                    <a:pt x="602" y="96"/>
                    <a:pt x="617" y="92"/>
                    <a:pt x="630" y="83"/>
                  </a:cubicBezTo>
                  <a:cubicBezTo>
                    <a:pt x="739" y="0"/>
                    <a:pt x="739" y="0"/>
                    <a:pt x="739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1456135" y="4239816"/>
              <a:ext cx="6231731" cy="903684"/>
            </a:xfrm>
            <a:custGeom>
              <a:avLst/>
              <a:gdLst>
                <a:gd name="T0" fmla="*/ 4154488 w 814"/>
                <a:gd name="T1" fmla="*/ 1204912 h 109"/>
                <a:gd name="T2" fmla="*/ 0 w 814"/>
                <a:gd name="T3" fmla="*/ 1204912 h 109"/>
                <a:gd name="T4" fmla="*/ 1490308 w 814"/>
                <a:gd name="T5" fmla="*/ 143705 h 109"/>
                <a:gd name="T6" fmla="*/ 1939441 w 814"/>
                <a:gd name="T7" fmla="*/ 0 h 109"/>
                <a:gd name="T8" fmla="*/ 4154488 w 814"/>
                <a:gd name="T9" fmla="*/ 0 h 109"/>
                <a:gd name="T10" fmla="*/ 6359326 w 814"/>
                <a:gd name="T11" fmla="*/ 0 h 109"/>
                <a:gd name="T12" fmla="*/ 6808460 w 814"/>
                <a:gd name="T13" fmla="*/ 143705 h 109"/>
                <a:gd name="T14" fmla="*/ 8308975 w 814"/>
                <a:gd name="T15" fmla="*/ 1204912 h 109"/>
                <a:gd name="T16" fmla="*/ 4154488 w 814"/>
                <a:gd name="T17" fmla="*/ 1204912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14"/>
                <a:gd name="T28" fmla="*/ 0 h 109"/>
                <a:gd name="T29" fmla="*/ 814 w 814"/>
                <a:gd name="T30" fmla="*/ 109 h 1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文本框 5"/>
            <p:cNvSpPr txBox="1">
              <a:spLocks noChangeArrowheads="1"/>
            </p:cNvSpPr>
            <p:nvPr userDrawn="1"/>
          </p:nvSpPr>
          <p:spPr bwMode="auto">
            <a:xfrm>
              <a:off x="2678693" y="4455399"/>
              <a:ext cx="37866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Beijing </a:t>
              </a:r>
              <a:r>
                <a:rPr lang="en-US" altLang="zh-CN" sz="11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Jieyue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United Information Consulting </a:t>
              </a:r>
              <a:r>
                <a:rPr lang="en-US" altLang="zh-CN" sz="11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Co.,LTD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" name="Picture 2" descr="E:\2015.09.08 朱甜-捷越\捷越联合LOGO反白-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0253" y="233099"/>
            <a:ext cx="963495" cy="352351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 userDrawn="1"/>
        </p:nvSpPr>
        <p:spPr>
          <a:xfrm>
            <a:off x="2422512" y="1586003"/>
            <a:ext cx="429897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THANKS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703311" y="2436379"/>
            <a:ext cx="37373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谢谢！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 userDrawn="1"/>
        </p:nvSpPr>
        <p:spPr>
          <a:xfrm>
            <a:off x="3746938" y="2917648"/>
            <a:ext cx="1650485" cy="369193"/>
          </a:xfrm>
          <a:prstGeom prst="ellipse">
            <a:avLst/>
          </a:prstGeom>
          <a:gradFill flip="none" rotWithShape="1">
            <a:gsLst>
              <a:gs pos="100000">
                <a:sysClr val="windowText" lastClr="000000">
                  <a:alpha val="0"/>
                </a:sysClr>
              </a:gs>
              <a:gs pos="0">
                <a:sysClr val="windowText" lastClr="000000">
                  <a:alpha val="47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右箭头 6"/>
          <p:cNvSpPr/>
          <p:nvPr userDrawn="1"/>
        </p:nvSpPr>
        <p:spPr bwMode="auto">
          <a:xfrm rot="19885052">
            <a:off x="2316956" y="2784689"/>
            <a:ext cx="1867538" cy="1132588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" fmla="*/ 0 w 1638388"/>
              <a:gd name="connsiteY0" fmla="*/ 270030 h 1080120"/>
              <a:gd name="connsiteX1" fmla="*/ 235133 w 1638388"/>
              <a:gd name="connsiteY1" fmla="*/ 270030 h 1080120"/>
              <a:gd name="connsiteX2" fmla="*/ 235133 w 1638388"/>
              <a:gd name="connsiteY2" fmla="*/ 0 h 1080120"/>
              <a:gd name="connsiteX3" fmla="*/ 1638388 w 1638388"/>
              <a:gd name="connsiteY3" fmla="*/ 660191 h 1080120"/>
              <a:gd name="connsiteX4" fmla="*/ 235133 w 1638388"/>
              <a:gd name="connsiteY4" fmla="*/ 1080120 h 1080120"/>
              <a:gd name="connsiteX5" fmla="*/ 235133 w 1638388"/>
              <a:gd name="connsiteY5" fmla="*/ 810090 h 1080120"/>
              <a:gd name="connsiteX6" fmla="*/ 0 w 1638388"/>
              <a:gd name="connsiteY6" fmla="*/ 810090 h 1080120"/>
              <a:gd name="connsiteX7" fmla="*/ 0 w 1638388"/>
              <a:gd name="connsiteY7" fmla="*/ 270030 h 1080120"/>
              <a:gd name="connsiteX0" fmla="*/ 0 w 1638388"/>
              <a:gd name="connsiteY0" fmla="*/ 270030 h 1019127"/>
              <a:gd name="connsiteX1" fmla="*/ 235133 w 1638388"/>
              <a:gd name="connsiteY1" fmla="*/ 270030 h 1019127"/>
              <a:gd name="connsiteX2" fmla="*/ 235133 w 1638388"/>
              <a:gd name="connsiteY2" fmla="*/ 0 h 1019127"/>
              <a:gd name="connsiteX3" fmla="*/ 1638388 w 1638388"/>
              <a:gd name="connsiteY3" fmla="*/ 660191 h 1019127"/>
              <a:gd name="connsiteX4" fmla="*/ 601002 w 1638388"/>
              <a:gd name="connsiteY4" fmla="*/ 1019127 h 1019127"/>
              <a:gd name="connsiteX5" fmla="*/ 235133 w 1638388"/>
              <a:gd name="connsiteY5" fmla="*/ 810090 h 1019127"/>
              <a:gd name="connsiteX6" fmla="*/ 0 w 1638388"/>
              <a:gd name="connsiteY6" fmla="*/ 810090 h 1019127"/>
              <a:gd name="connsiteX7" fmla="*/ 0 w 1638388"/>
              <a:gd name="connsiteY7" fmla="*/ 270030 h 1019127"/>
              <a:gd name="connsiteX0" fmla="*/ 0 w 1638388"/>
              <a:gd name="connsiteY0" fmla="*/ 505071 h 1254168"/>
              <a:gd name="connsiteX1" fmla="*/ 235133 w 1638388"/>
              <a:gd name="connsiteY1" fmla="*/ 505071 h 1254168"/>
              <a:gd name="connsiteX2" fmla="*/ 16087 w 1638388"/>
              <a:gd name="connsiteY2" fmla="*/ 0 h 1254168"/>
              <a:gd name="connsiteX3" fmla="*/ 1638388 w 1638388"/>
              <a:gd name="connsiteY3" fmla="*/ 895232 h 1254168"/>
              <a:gd name="connsiteX4" fmla="*/ 601002 w 1638388"/>
              <a:gd name="connsiteY4" fmla="*/ 1254168 h 1254168"/>
              <a:gd name="connsiteX5" fmla="*/ 235133 w 1638388"/>
              <a:gd name="connsiteY5" fmla="*/ 1045131 h 1254168"/>
              <a:gd name="connsiteX6" fmla="*/ 0 w 1638388"/>
              <a:gd name="connsiteY6" fmla="*/ 1045131 h 1254168"/>
              <a:gd name="connsiteX7" fmla="*/ 0 w 1638388"/>
              <a:gd name="connsiteY7" fmla="*/ 505071 h 1254168"/>
              <a:gd name="connsiteX0" fmla="*/ 0 w 1638388"/>
              <a:gd name="connsiteY0" fmla="*/ 396626 h 1145723"/>
              <a:gd name="connsiteX1" fmla="*/ 235133 w 1638388"/>
              <a:gd name="connsiteY1" fmla="*/ 396626 h 1145723"/>
              <a:gd name="connsiteX2" fmla="*/ 29316 w 1638388"/>
              <a:gd name="connsiteY2" fmla="*/ 0 h 1145723"/>
              <a:gd name="connsiteX3" fmla="*/ 1638388 w 1638388"/>
              <a:gd name="connsiteY3" fmla="*/ 786787 h 1145723"/>
              <a:gd name="connsiteX4" fmla="*/ 601002 w 1638388"/>
              <a:gd name="connsiteY4" fmla="*/ 1145723 h 1145723"/>
              <a:gd name="connsiteX5" fmla="*/ 235133 w 1638388"/>
              <a:gd name="connsiteY5" fmla="*/ 936686 h 1145723"/>
              <a:gd name="connsiteX6" fmla="*/ 0 w 1638388"/>
              <a:gd name="connsiteY6" fmla="*/ 936686 h 1145723"/>
              <a:gd name="connsiteX7" fmla="*/ 0 w 1638388"/>
              <a:gd name="connsiteY7" fmla="*/ 39662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192587 w 1830975"/>
              <a:gd name="connsiteY6" fmla="*/ 936686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555394 w 1830975"/>
              <a:gd name="connsiteY5" fmla="*/ 861619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1230 w 1830975"/>
              <a:gd name="connsiteY5" fmla="*/ 767325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230042 w 1830975"/>
              <a:gd name="connsiteY6" fmla="*/ 841393 h 1145723"/>
              <a:gd name="connsiteX7" fmla="*/ 0 w 1830975"/>
              <a:gd name="connsiteY7" fmla="*/ 378476 h 1145723"/>
              <a:gd name="connsiteX0" fmla="*/ 0 w 1830975"/>
              <a:gd name="connsiteY0" fmla="*/ 378476 h 1132572"/>
              <a:gd name="connsiteX1" fmla="*/ 427720 w 1830975"/>
              <a:gd name="connsiteY1" fmla="*/ 39662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30975"/>
              <a:gd name="connsiteY0" fmla="*/ 378476 h 1132572"/>
              <a:gd name="connsiteX1" fmla="*/ 401340 w 1830975"/>
              <a:gd name="connsiteY1" fmla="*/ 33886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93812"/>
              <a:gd name="connsiteY0" fmla="*/ 387629 h 1132572"/>
              <a:gd name="connsiteX1" fmla="*/ 464177 w 1893812"/>
              <a:gd name="connsiteY1" fmla="*/ 33886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05372 w 1893812"/>
              <a:gd name="connsiteY5" fmla="*/ 807856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20600 w 1893812"/>
              <a:gd name="connsiteY5" fmla="*/ 859541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8295 w 1893812"/>
              <a:gd name="connsiteY5" fmla="*/ 847389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79068 w 1874585"/>
              <a:gd name="connsiteY5" fmla="*/ 847389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54764 w 1874585"/>
              <a:gd name="connsiteY5" fmla="*/ 891998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67510"/>
              <a:gd name="connsiteY0" fmla="*/ 325792 h 1132572"/>
              <a:gd name="connsiteX1" fmla="*/ 443950 w 1867510"/>
              <a:gd name="connsiteY1" fmla="*/ 367246 h 1132572"/>
              <a:gd name="connsiteX2" fmla="*/ 265513 w 1867510"/>
              <a:gd name="connsiteY2" fmla="*/ 0 h 1132572"/>
              <a:gd name="connsiteX3" fmla="*/ 1867510 w 1867510"/>
              <a:gd name="connsiteY3" fmla="*/ 826319 h 1132572"/>
              <a:gd name="connsiteX4" fmla="*/ 786514 w 1867510"/>
              <a:gd name="connsiteY4" fmla="*/ 1132572 h 1132572"/>
              <a:gd name="connsiteX5" fmla="*/ 654764 w 1867510"/>
              <a:gd name="connsiteY5" fmla="*/ 891998 h 1132572"/>
              <a:gd name="connsiteX6" fmla="*/ 273652 w 1867510"/>
              <a:gd name="connsiteY6" fmla="*/ 841393 h 1132572"/>
              <a:gd name="connsiteX7" fmla="*/ 0 w 1867510"/>
              <a:gd name="connsiteY7" fmla="*/ 325792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  <a:headEnd/>
            <a:tailE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右箭头 6"/>
          <p:cNvSpPr/>
          <p:nvPr userDrawn="1"/>
        </p:nvSpPr>
        <p:spPr bwMode="auto">
          <a:xfrm rot="1714948" flipH="1">
            <a:off x="4959506" y="2784689"/>
            <a:ext cx="1867538" cy="1132588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" fmla="*/ 0 w 1638388"/>
              <a:gd name="connsiteY0" fmla="*/ 270030 h 1080120"/>
              <a:gd name="connsiteX1" fmla="*/ 235133 w 1638388"/>
              <a:gd name="connsiteY1" fmla="*/ 270030 h 1080120"/>
              <a:gd name="connsiteX2" fmla="*/ 235133 w 1638388"/>
              <a:gd name="connsiteY2" fmla="*/ 0 h 1080120"/>
              <a:gd name="connsiteX3" fmla="*/ 1638388 w 1638388"/>
              <a:gd name="connsiteY3" fmla="*/ 660191 h 1080120"/>
              <a:gd name="connsiteX4" fmla="*/ 235133 w 1638388"/>
              <a:gd name="connsiteY4" fmla="*/ 1080120 h 1080120"/>
              <a:gd name="connsiteX5" fmla="*/ 235133 w 1638388"/>
              <a:gd name="connsiteY5" fmla="*/ 810090 h 1080120"/>
              <a:gd name="connsiteX6" fmla="*/ 0 w 1638388"/>
              <a:gd name="connsiteY6" fmla="*/ 810090 h 1080120"/>
              <a:gd name="connsiteX7" fmla="*/ 0 w 1638388"/>
              <a:gd name="connsiteY7" fmla="*/ 270030 h 1080120"/>
              <a:gd name="connsiteX0" fmla="*/ 0 w 1638388"/>
              <a:gd name="connsiteY0" fmla="*/ 270030 h 1019127"/>
              <a:gd name="connsiteX1" fmla="*/ 235133 w 1638388"/>
              <a:gd name="connsiteY1" fmla="*/ 270030 h 1019127"/>
              <a:gd name="connsiteX2" fmla="*/ 235133 w 1638388"/>
              <a:gd name="connsiteY2" fmla="*/ 0 h 1019127"/>
              <a:gd name="connsiteX3" fmla="*/ 1638388 w 1638388"/>
              <a:gd name="connsiteY3" fmla="*/ 660191 h 1019127"/>
              <a:gd name="connsiteX4" fmla="*/ 601002 w 1638388"/>
              <a:gd name="connsiteY4" fmla="*/ 1019127 h 1019127"/>
              <a:gd name="connsiteX5" fmla="*/ 235133 w 1638388"/>
              <a:gd name="connsiteY5" fmla="*/ 810090 h 1019127"/>
              <a:gd name="connsiteX6" fmla="*/ 0 w 1638388"/>
              <a:gd name="connsiteY6" fmla="*/ 810090 h 1019127"/>
              <a:gd name="connsiteX7" fmla="*/ 0 w 1638388"/>
              <a:gd name="connsiteY7" fmla="*/ 270030 h 1019127"/>
              <a:gd name="connsiteX0" fmla="*/ 0 w 1638388"/>
              <a:gd name="connsiteY0" fmla="*/ 505071 h 1254168"/>
              <a:gd name="connsiteX1" fmla="*/ 235133 w 1638388"/>
              <a:gd name="connsiteY1" fmla="*/ 505071 h 1254168"/>
              <a:gd name="connsiteX2" fmla="*/ 16087 w 1638388"/>
              <a:gd name="connsiteY2" fmla="*/ 0 h 1254168"/>
              <a:gd name="connsiteX3" fmla="*/ 1638388 w 1638388"/>
              <a:gd name="connsiteY3" fmla="*/ 895232 h 1254168"/>
              <a:gd name="connsiteX4" fmla="*/ 601002 w 1638388"/>
              <a:gd name="connsiteY4" fmla="*/ 1254168 h 1254168"/>
              <a:gd name="connsiteX5" fmla="*/ 235133 w 1638388"/>
              <a:gd name="connsiteY5" fmla="*/ 1045131 h 1254168"/>
              <a:gd name="connsiteX6" fmla="*/ 0 w 1638388"/>
              <a:gd name="connsiteY6" fmla="*/ 1045131 h 1254168"/>
              <a:gd name="connsiteX7" fmla="*/ 0 w 1638388"/>
              <a:gd name="connsiteY7" fmla="*/ 505071 h 1254168"/>
              <a:gd name="connsiteX0" fmla="*/ 0 w 1638388"/>
              <a:gd name="connsiteY0" fmla="*/ 396626 h 1145723"/>
              <a:gd name="connsiteX1" fmla="*/ 235133 w 1638388"/>
              <a:gd name="connsiteY1" fmla="*/ 396626 h 1145723"/>
              <a:gd name="connsiteX2" fmla="*/ 29316 w 1638388"/>
              <a:gd name="connsiteY2" fmla="*/ 0 h 1145723"/>
              <a:gd name="connsiteX3" fmla="*/ 1638388 w 1638388"/>
              <a:gd name="connsiteY3" fmla="*/ 786787 h 1145723"/>
              <a:gd name="connsiteX4" fmla="*/ 601002 w 1638388"/>
              <a:gd name="connsiteY4" fmla="*/ 1145723 h 1145723"/>
              <a:gd name="connsiteX5" fmla="*/ 235133 w 1638388"/>
              <a:gd name="connsiteY5" fmla="*/ 936686 h 1145723"/>
              <a:gd name="connsiteX6" fmla="*/ 0 w 1638388"/>
              <a:gd name="connsiteY6" fmla="*/ 936686 h 1145723"/>
              <a:gd name="connsiteX7" fmla="*/ 0 w 1638388"/>
              <a:gd name="connsiteY7" fmla="*/ 39662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192587 w 1830975"/>
              <a:gd name="connsiteY6" fmla="*/ 936686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555394 w 1830975"/>
              <a:gd name="connsiteY5" fmla="*/ 861619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1230 w 1830975"/>
              <a:gd name="connsiteY5" fmla="*/ 767325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230042 w 1830975"/>
              <a:gd name="connsiteY6" fmla="*/ 841393 h 1145723"/>
              <a:gd name="connsiteX7" fmla="*/ 0 w 1830975"/>
              <a:gd name="connsiteY7" fmla="*/ 378476 h 1145723"/>
              <a:gd name="connsiteX0" fmla="*/ 0 w 1830975"/>
              <a:gd name="connsiteY0" fmla="*/ 378476 h 1132572"/>
              <a:gd name="connsiteX1" fmla="*/ 427720 w 1830975"/>
              <a:gd name="connsiteY1" fmla="*/ 39662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30975"/>
              <a:gd name="connsiteY0" fmla="*/ 378476 h 1132572"/>
              <a:gd name="connsiteX1" fmla="*/ 401340 w 1830975"/>
              <a:gd name="connsiteY1" fmla="*/ 33886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93812"/>
              <a:gd name="connsiteY0" fmla="*/ 387629 h 1132572"/>
              <a:gd name="connsiteX1" fmla="*/ 464177 w 1893812"/>
              <a:gd name="connsiteY1" fmla="*/ 33886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05372 w 1893812"/>
              <a:gd name="connsiteY5" fmla="*/ 807856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20600 w 1893812"/>
              <a:gd name="connsiteY5" fmla="*/ 859541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8295 w 1893812"/>
              <a:gd name="connsiteY5" fmla="*/ 847389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79068 w 1874585"/>
              <a:gd name="connsiteY5" fmla="*/ 847389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54764 w 1874585"/>
              <a:gd name="connsiteY5" fmla="*/ 891998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67510"/>
              <a:gd name="connsiteY0" fmla="*/ 325792 h 1132572"/>
              <a:gd name="connsiteX1" fmla="*/ 443950 w 1867510"/>
              <a:gd name="connsiteY1" fmla="*/ 367246 h 1132572"/>
              <a:gd name="connsiteX2" fmla="*/ 265513 w 1867510"/>
              <a:gd name="connsiteY2" fmla="*/ 0 h 1132572"/>
              <a:gd name="connsiteX3" fmla="*/ 1867510 w 1867510"/>
              <a:gd name="connsiteY3" fmla="*/ 826319 h 1132572"/>
              <a:gd name="connsiteX4" fmla="*/ 786514 w 1867510"/>
              <a:gd name="connsiteY4" fmla="*/ 1132572 h 1132572"/>
              <a:gd name="connsiteX5" fmla="*/ 654764 w 1867510"/>
              <a:gd name="connsiteY5" fmla="*/ 891998 h 1132572"/>
              <a:gd name="connsiteX6" fmla="*/ 273652 w 1867510"/>
              <a:gd name="connsiteY6" fmla="*/ 841393 h 1132572"/>
              <a:gd name="connsiteX7" fmla="*/ 0 w 1867510"/>
              <a:gd name="connsiteY7" fmla="*/ 325792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  <a:headEnd/>
            <a:tailE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右箭头 6"/>
          <p:cNvSpPr/>
          <p:nvPr userDrawn="1"/>
        </p:nvSpPr>
        <p:spPr bwMode="auto">
          <a:xfrm rot="1714948" flipV="1">
            <a:off x="2316956" y="1580202"/>
            <a:ext cx="1867538" cy="1132588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" fmla="*/ 0 w 1638388"/>
              <a:gd name="connsiteY0" fmla="*/ 270030 h 1080120"/>
              <a:gd name="connsiteX1" fmla="*/ 235133 w 1638388"/>
              <a:gd name="connsiteY1" fmla="*/ 270030 h 1080120"/>
              <a:gd name="connsiteX2" fmla="*/ 235133 w 1638388"/>
              <a:gd name="connsiteY2" fmla="*/ 0 h 1080120"/>
              <a:gd name="connsiteX3" fmla="*/ 1638388 w 1638388"/>
              <a:gd name="connsiteY3" fmla="*/ 660191 h 1080120"/>
              <a:gd name="connsiteX4" fmla="*/ 235133 w 1638388"/>
              <a:gd name="connsiteY4" fmla="*/ 1080120 h 1080120"/>
              <a:gd name="connsiteX5" fmla="*/ 235133 w 1638388"/>
              <a:gd name="connsiteY5" fmla="*/ 810090 h 1080120"/>
              <a:gd name="connsiteX6" fmla="*/ 0 w 1638388"/>
              <a:gd name="connsiteY6" fmla="*/ 810090 h 1080120"/>
              <a:gd name="connsiteX7" fmla="*/ 0 w 1638388"/>
              <a:gd name="connsiteY7" fmla="*/ 270030 h 1080120"/>
              <a:gd name="connsiteX0" fmla="*/ 0 w 1638388"/>
              <a:gd name="connsiteY0" fmla="*/ 270030 h 1019127"/>
              <a:gd name="connsiteX1" fmla="*/ 235133 w 1638388"/>
              <a:gd name="connsiteY1" fmla="*/ 270030 h 1019127"/>
              <a:gd name="connsiteX2" fmla="*/ 235133 w 1638388"/>
              <a:gd name="connsiteY2" fmla="*/ 0 h 1019127"/>
              <a:gd name="connsiteX3" fmla="*/ 1638388 w 1638388"/>
              <a:gd name="connsiteY3" fmla="*/ 660191 h 1019127"/>
              <a:gd name="connsiteX4" fmla="*/ 601002 w 1638388"/>
              <a:gd name="connsiteY4" fmla="*/ 1019127 h 1019127"/>
              <a:gd name="connsiteX5" fmla="*/ 235133 w 1638388"/>
              <a:gd name="connsiteY5" fmla="*/ 810090 h 1019127"/>
              <a:gd name="connsiteX6" fmla="*/ 0 w 1638388"/>
              <a:gd name="connsiteY6" fmla="*/ 810090 h 1019127"/>
              <a:gd name="connsiteX7" fmla="*/ 0 w 1638388"/>
              <a:gd name="connsiteY7" fmla="*/ 270030 h 1019127"/>
              <a:gd name="connsiteX0" fmla="*/ 0 w 1638388"/>
              <a:gd name="connsiteY0" fmla="*/ 505071 h 1254168"/>
              <a:gd name="connsiteX1" fmla="*/ 235133 w 1638388"/>
              <a:gd name="connsiteY1" fmla="*/ 505071 h 1254168"/>
              <a:gd name="connsiteX2" fmla="*/ 16087 w 1638388"/>
              <a:gd name="connsiteY2" fmla="*/ 0 h 1254168"/>
              <a:gd name="connsiteX3" fmla="*/ 1638388 w 1638388"/>
              <a:gd name="connsiteY3" fmla="*/ 895232 h 1254168"/>
              <a:gd name="connsiteX4" fmla="*/ 601002 w 1638388"/>
              <a:gd name="connsiteY4" fmla="*/ 1254168 h 1254168"/>
              <a:gd name="connsiteX5" fmla="*/ 235133 w 1638388"/>
              <a:gd name="connsiteY5" fmla="*/ 1045131 h 1254168"/>
              <a:gd name="connsiteX6" fmla="*/ 0 w 1638388"/>
              <a:gd name="connsiteY6" fmla="*/ 1045131 h 1254168"/>
              <a:gd name="connsiteX7" fmla="*/ 0 w 1638388"/>
              <a:gd name="connsiteY7" fmla="*/ 505071 h 1254168"/>
              <a:gd name="connsiteX0" fmla="*/ 0 w 1638388"/>
              <a:gd name="connsiteY0" fmla="*/ 396626 h 1145723"/>
              <a:gd name="connsiteX1" fmla="*/ 235133 w 1638388"/>
              <a:gd name="connsiteY1" fmla="*/ 396626 h 1145723"/>
              <a:gd name="connsiteX2" fmla="*/ 29316 w 1638388"/>
              <a:gd name="connsiteY2" fmla="*/ 0 h 1145723"/>
              <a:gd name="connsiteX3" fmla="*/ 1638388 w 1638388"/>
              <a:gd name="connsiteY3" fmla="*/ 786787 h 1145723"/>
              <a:gd name="connsiteX4" fmla="*/ 601002 w 1638388"/>
              <a:gd name="connsiteY4" fmla="*/ 1145723 h 1145723"/>
              <a:gd name="connsiteX5" fmla="*/ 235133 w 1638388"/>
              <a:gd name="connsiteY5" fmla="*/ 936686 h 1145723"/>
              <a:gd name="connsiteX6" fmla="*/ 0 w 1638388"/>
              <a:gd name="connsiteY6" fmla="*/ 936686 h 1145723"/>
              <a:gd name="connsiteX7" fmla="*/ 0 w 1638388"/>
              <a:gd name="connsiteY7" fmla="*/ 39662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192587 w 1830975"/>
              <a:gd name="connsiteY6" fmla="*/ 936686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555394 w 1830975"/>
              <a:gd name="connsiteY5" fmla="*/ 861619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1230 w 1830975"/>
              <a:gd name="connsiteY5" fmla="*/ 767325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230042 w 1830975"/>
              <a:gd name="connsiteY6" fmla="*/ 841393 h 1145723"/>
              <a:gd name="connsiteX7" fmla="*/ 0 w 1830975"/>
              <a:gd name="connsiteY7" fmla="*/ 378476 h 1145723"/>
              <a:gd name="connsiteX0" fmla="*/ 0 w 1830975"/>
              <a:gd name="connsiteY0" fmla="*/ 378476 h 1132572"/>
              <a:gd name="connsiteX1" fmla="*/ 427720 w 1830975"/>
              <a:gd name="connsiteY1" fmla="*/ 39662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30975"/>
              <a:gd name="connsiteY0" fmla="*/ 378476 h 1132572"/>
              <a:gd name="connsiteX1" fmla="*/ 401340 w 1830975"/>
              <a:gd name="connsiteY1" fmla="*/ 33886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93812"/>
              <a:gd name="connsiteY0" fmla="*/ 387629 h 1132572"/>
              <a:gd name="connsiteX1" fmla="*/ 464177 w 1893812"/>
              <a:gd name="connsiteY1" fmla="*/ 33886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05372 w 1893812"/>
              <a:gd name="connsiteY5" fmla="*/ 807856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20600 w 1893812"/>
              <a:gd name="connsiteY5" fmla="*/ 859541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8295 w 1893812"/>
              <a:gd name="connsiteY5" fmla="*/ 847389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79068 w 1874585"/>
              <a:gd name="connsiteY5" fmla="*/ 847389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54764 w 1874585"/>
              <a:gd name="connsiteY5" fmla="*/ 891998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67510"/>
              <a:gd name="connsiteY0" fmla="*/ 325792 h 1132572"/>
              <a:gd name="connsiteX1" fmla="*/ 443950 w 1867510"/>
              <a:gd name="connsiteY1" fmla="*/ 367246 h 1132572"/>
              <a:gd name="connsiteX2" fmla="*/ 265513 w 1867510"/>
              <a:gd name="connsiteY2" fmla="*/ 0 h 1132572"/>
              <a:gd name="connsiteX3" fmla="*/ 1867510 w 1867510"/>
              <a:gd name="connsiteY3" fmla="*/ 826319 h 1132572"/>
              <a:gd name="connsiteX4" fmla="*/ 786514 w 1867510"/>
              <a:gd name="connsiteY4" fmla="*/ 1132572 h 1132572"/>
              <a:gd name="connsiteX5" fmla="*/ 654764 w 1867510"/>
              <a:gd name="connsiteY5" fmla="*/ 891998 h 1132572"/>
              <a:gd name="connsiteX6" fmla="*/ 273652 w 1867510"/>
              <a:gd name="connsiteY6" fmla="*/ 841393 h 1132572"/>
              <a:gd name="connsiteX7" fmla="*/ 0 w 1867510"/>
              <a:gd name="connsiteY7" fmla="*/ 325792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  <a:headEnd/>
            <a:tailE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右箭头 6"/>
          <p:cNvSpPr/>
          <p:nvPr userDrawn="1"/>
        </p:nvSpPr>
        <p:spPr bwMode="auto">
          <a:xfrm rot="19885052" flipH="1" flipV="1">
            <a:off x="4959506" y="1580202"/>
            <a:ext cx="1867538" cy="1132588"/>
          </a:xfrm>
          <a:custGeom>
            <a:avLst/>
            <a:gdLst>
              <a:gd name="connsiteX0" fmla="*/ 0 w 648072"/>
              <a:gd name="connsiteY0" fmla="*/ 270030 h 1080120"/>
              <a:gd name="connsiteX1" fmla="*/ 235133 w 648072"/>
              <a:gd name="connsiteY1" fmla="*/ 270030 h 1080120"/>
              <a:gd name="connsiteX2" fmla="*/ 235133 w 648072"/>
              <a:gd name="connsiteY2" fmla="*/ 0 h 1080120"/>
              <a:gd name="connsiteX3" fmla="*/ 648072 w 648072"/>
              <a:gd name="connsiteY3" fmla="*/ 540060 h 1080120"/>
              <a:gd name="connsiteX4" fmla="*/ 235133 w 648072"/>
              <a:gd name="connsiteY4" fmla="*/ 1080120 h 1080120"/>
              <a:gd name="connsiteX5" fmla="*/ 235133 w 648072"/>
              <a:gd name="connsiteY5" fmla="*/ 810090 h 1080120"/>
              <a:gd name="connsiteX6" fmla="*/ 0 w 648072"/>
              <a:gd name="connsiteY6" fmla="*/ 810090 h 1080120"/>
              <a:gd name="connsiteX7" fmla="*/ 0 w 648072"/>
              <a:gd name="connsiteY7" fmla="*/ 270030 h 1080120"/>
              <a:gd name="connsiteX0" fmla="*/ 0 w 1638388"/>
              <a:gd name="connsiteY0" fmla="*/ 270030 h 1080120"/>
              <a:gd name="connsiteX1" fmla="*/ 235133 w 1638388"/>
              <a:gd name="connsiteY1" fmla="*/ 270030 h 1080120"/>
              <a:gd name="connsiteX2" fmla="*/ 235133 w 1638388"/>
              <a:gd name="connsiteY2" fmla="*/ 0 h 1080120"/>
              <a:gd name="connsiteX3" fmla="*/ 1638388 w 1638388"/>
              <a:gd name="connsiteY3" fmla="*/ 660191 h 1080120"/>
              <a:gd name="connsiteX4" fmla="*/ 235133 w 1638388"/>
              <a:gd name="connsiteY4" fmla="*/ 1080120 h 1080120"/>
              <a:gd name="connsiteX5" fmla="*/ 235133 w 1638388"/>
              <a:gd name="connsiteY5" fmla="*/ 810090 h 1080120"/>
              <a:gd name="connsiteX6" fmla="*/ 0 w 1638388"/>
              <a:gd name="connsiteY6" fmla="*/ 810090 h 1080120"/>
              <a:gd name="connsiteX7" fmla="*/ 0 w 1638388"/>
              <a:gd name="connsiteY7" fmla="*/ 270030 h 1080120"/>
              <a:gd name="connsiteX0" fmla="*/ 0 w 1638388"/>
              <a:gd name="connsiteY0" fmla="*/ 270030 h 1019127"/>
              <a:gd name="connsiteX1" fmla="*/ 235133 w 1638388"/>
              <a:gd name="connsiteY1" fmla="*/ 270030 h 1019127"/>
              <a:gd name="connsiteX2" fmla="*/ 235133 w 1638388"/>
              <a:gd name="connsiteY2" fmla="*/ 0 h 1019127"/>
              <a:gd name="connsiteX3" fmla="*/ 1638388 w 1638388"/>
              <a:gd name="connsiteY3" fmla="*/ 660191 h 1019127"/>
              <a:gd name="connsiteX4" fmla="*/ 601002 w 1638388"/>
              <a:gd name="connsiteY4" fmla="*/ 1019127 h 1019127"/>
              <a:gd name="connsiteX5" fmla="*/ 235133 w 1638388"/>
              <a:gd name="connsiteY5" fmla="*/ 810090 h 1019127"/>
              <a:gd name="connsiteX6" fmla="*/ 0 w 1638388"/>
              <a:gd name="connsiteY6" fmla="*/ 810090 h 1019127"/>
              <a:gd name="connsiteX7" fmla="*/ 0 w 1638388"/>
              <a:gd name="connsiteY7" fmla="*/ 270030 h 1019127"/>
              <a:gd name="connsiteX0" fmla="*/ 0 w 1638388"/>
              <a:gd name="connsiteY0" fmla="*/ 505071 h 1254168"/>
              <a:gd name="connsiteX1" fmla="*/ 235133 w 1638388"/>
              <a:gd name="connsiteY1" fmla="*/ 505071 h 1254168"/>
              <a:gd name="connsiteX2" fmla="*/ 16087 w 1638388"/>
              <a:gd name="connsiteY2" fmla="*/ 0 h 1254168"/>
              <a:gd name="connsiteX3" fmla="*/ 1638388 w 1638388"/>
              <a:gd name="connsiteY3" fmla="*/ 895232 h 1254168"/>
              <a:gd name="connsiteX4" fmla="*/ 601002 w 1638388"/>
              <a:gd name="connsiteY4" fmla="*/ 1254168 h 1254168"/>
              <a:gd name="connsiteX5" fmla="*/ 235133 w 1638388"/>
              <a:gd name="connsiteY5" fmla="*/ 1045131 h 1254168"/>
              <a:gd name="connsiteX6" fmla="*/ 0 w 1638388"/>
              <a:gd name="connsiteY6" fmla="*/ 1045131 h 1254168"/>
              <a:gd name="connsiteX7" fmla="*/ 0 w 1638388"/>
              <a:gd name="connsiteY7" fmla="*/ 505071 h 1254168"/>
              <a:gd name="connsiteX0" fmla="*/ 0 w 1638388"/>
              <a:gd name="connsiteY0" fmla="*/ 396626 h 1145723"/>
              <a:gd name="connsiteX1" fmla="*/ 235133 w 1638388"/>
              <a:gd name="connsiteY1" fmla="*/ 396626 h 1145723"/>
              <a:gd name="connsiteX2" fmla="*/ 29316 w 1638388"/>
              <a:gd name="connsiteY2" fmla="*/ 0 h 1145723"/>
              <a:gd name="connsiteX3" fmla="*/ 1638388 w 1638388"/>
              <a:gd name="connsiteY3" fmla="*/ 786787 h 1145723"/>
              <a:gd name="connsiteX4" fmla="*/ 601002 w 1638388"/>
              <a:gd name="connsiteY4" fmla="*/ 1145723 h 1145723"/>
              <a:gd name="connsiteX5" fmla="*/ 235133 w 1638388"/>
              <a:gd name="connsiteY5" fmla="*/ 936686 h 1145723"/>
              <a:gd name="connsiteX6" fmla="*/ 0 w 1638388"/>
              <a:gd name="connsiteY6" fmla="*/ 936686 h 1145723"/>
              <a:gd name="connsiteX7" fmla="*/ 0 w 1638388"/>
              <a:gd name="connsiteY7" fmla="*/ 39662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192587 w 1830975"/>
              <a:gd name="connsiteY6" fmla="*/ 936686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427720 w 1830975"/>
              <a:gd name="connsiteY5" fmla="*/ 936686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555394 w 1830975"/>
              <a:gd name="connsiteY5" fmla="*/ 861619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1230 w 1830975"/>
              <a:gd name="connsiteY5" fmla="*/ 767325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321260 w 1830975"/>
              <a:gd name="connsiteY6" fmla="*/ 833239 h 1145723"/>
              <a:gd name="connsiteX7" fmla="*/ 0 w 1830975"/>
              <a:gd name="connsiteY7" fmla="*/ 378476 h 1145723"/>
              <a:gd name="connsiteX0" fmla="*/ 0 w 1830975"/>
              <a:gd name="connsiteY0" fmla="*/ 378476 h 1145723"/>
              <a:gd name="connsiteX1" fmla="*/ 427720 w 1830975"/>
              <a:gd name="connsiteY1" fmla="*/ 396626 h 1145723"/>
              <a:gd name="connsiteX2" fmla="*/ 221903 w 1830975"/>
              <a:gd name="connsiteY2" fmla="*/ 0 h 1145723"/>
              <a:gd name="connsiteX3" fmla="*/ 1830975 w 1830975"/>
              <a:gd name="connsiteY3" fmla="*/ 786787 h 1145723"/>
              <a:gd name="connsiteX4" fmla="*/ 793589 w 1830975"/>
              <a:gd name="connsiteY4" fmla="*/ 1145723 h 1145723"/>
              <a:gd name="connsiteX5" fmla="*/ 628384 w 1830975"/>
              <a:gd name="connsiteY5" fmla="*/ 886922 h 1145723"/>
              <a:gd name="connsiteX6" fmla="*/ 230042 w 1830975"/>
              <a:gd name="connsiteY6" fmla="*/ 841393 h 1145723"/>
              <a:gd name="connsiteX7" fmla="*/ 0 w 1830975"/>
              <a:gd name="connsiteY7" fmla="*/ 378476 h 1145723"/>
              <a:gd name="connsiteX0" fmla="*/ 0 w 1830975"/>
              <a:gd name="connsiteY0" fmla="*/ 378476 h 1132572"/>
              <a:gd name="connsiteX1" fmla="*/ 427720 w 1830975"/>
              <a:gd name="connsiteY1" fmla="*/ 39662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30975"/>
              <a:gd name="connsiteY0" fmla="*/ 378476 h 1132572"/>
              <a:gd name="connsiteX1" fmla="*/ 401340 w 1830975"/>
              <a:gd name="connsiteY1" fmla="*/ 338866 h 1132572"/>
              <a:gd name="connsiteX2" fmla="*/ 221903 w 1830975"/>
              <a:gd name="connsiteY2" fmla="*/ 0 h 1132572"/>
              <a:gd name="connsiteX3" fmla="*/ 1830975 w 1830975"/>
              <a:gd name="connsiteY3" fmla="*/ 786787 h 1132572"/>
              <a:gd name="connsiteX4" fmla="*/ 742904 w 1830975"/>
              <a:gd name="connsiteY4" fmla="*/ 1132572 h 1132572"/>
              <a:gd name="connsiteX5" fmla="*/ 628384 w 1830975"/>
              <a:gd name="connsiteY5" fmla="*/ 886922 h 1132572"/>
              <a:gd name="connsiteX6" fmla="*/ 230042 w 1830975"/>
              <a:gd name="connsiteY6" fmla="*/ 841393 h 1132572"/>
              <a:gd name="connsiteX7" fmla="*/ 0 w 1830975"/>
              <a:gd name="connsiteY7" fmla="*/ 378476 h 1132572"/>
              <a:gd name="connsiteX0" fmla="*/ 0 w 1893812"/>
              <a:gd name="connsiteY0" fmla="*/ 387629 h 1132572"/>
              <a:gd name="connsiteX1" fmla="*/ 464177 w 1893812"/>
              <a:gd name="connsiteY1" fmla="*/ 33886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1221 w 1893812"/>
              <a:gd name="connsiteY5" fmla="*/ 886922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05372 w 1893812"/>
              <a:gd name="connsiteY5" fmla="*/ 807856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720600 w 1893812"/>
              <a:gd name="connsiteY5" fmla="*/ 859541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93812"/>
              <a:gd name="connsiteY0" fmla="*/ 387629 h 1132572"/>
              <a:gd name="connsiteX1" fmla="*/ 463177 w 1893812"/>
              <a:gd name="connsiteY1" fmla="*/ 367246 h 1132572"/>
              <a:gd name="connsiteX2" fmla="*/ 284740 w 1893812"/>
              <a:gd name="connsiteY2" fmla="*/ 0 h 1132572"/>
              <a:gd name="connsiteX3" fmla="*/ 1893812 w 1893812"/>
              <a:gd name="connsiteY3" fmla="*/ 786787 h 1132572"/>
              <a:gd name="connsiteX4" fmla="*/ 805741 w 1893812"/>
              <a:gd name="connsiteY4" fmla="*/ 1132572 h 1132572"/>
              <a:gd name="connsiteX5" fmla="*/ 698295 w 1893812"/>
              <a:gd name="connsiteY5" fmla="*/ 847389 h 1132572"/>
              <a:gd name="connsiteX6" fmla="*/ 292879 w 1893812"/>
              <a:gd name="connsiteY6" fmla="*/ 841393 h 1132572"/>
              <a:gd name="connsiteX7" fmla="*/ 0 w 1893812"/>
              <a:gd name="connsiteY7" fmla="*/ 387629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79068 w 1874585"/>
              <a:gd name="connsiteY5" fmla="*/ 847389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74585"/>
              <a:gd name="connsiteY0" fmla="*/ 325792 h 1132572"/>
              <a:gd name="connsiteX1" fmla="*/ 443950 w 1874585"/>
              <a:gd name="connsiteY1" fmla="*/ 367246 h 1132572"/>
              <a:gd name="connsiteX2" fmla="*/ 265513 w 1874585"/>
              <a:gd name="connsiteY2" fmla="*/ 0 h 1132572"/>
              <a:gd name="connsiteX3" fmla="*/ 1874585 w 1874585"/>
              <a:gd name="connsiteY3" fmla="*/ 786787 h 1132572"/>
              <a:gd name="connsiteX4" fmla="*/ 786514 w 1874585"/>
              <a:gd name="connsiteY4" fmla="*/ 1132572 h 1132572"/>
              <a:gd name="connsiteX5" fmla="*/ 654764 w 1874585"/>
              <a:gd name="connsiteY5" fmla="*/ 891998 h 1132572"/>
              <a:gd name="connsiteX6" fmla="*/ 273652 w 1874585"/>
              <a:gd name="connsiteY6" fmla="*/ 841393 h 1132572"/>
              <a:gd name="connsiteX7" fmla="*/ 0 w 1874585"/>
              <a:gd name="connsiteY7" fmla="*/ 325792 h 1132572"/>
              <a:gd name="connsiteX0" fmla="*/ 0 w 1867510"/>
              <a:gd name="connsiteY0" fmla="*/ 325792 h 1132572"/>
              <a:gd name="connsiteX1" fmla="*/ 443950 w 1867510"/>
              <a:gd name="connsiteY1" fmla="*/ 367246 h 1132572"/>
              <a:gd name="connsiteX2" fmla="*/ 265513 w 1867510"/>
              <a:gd name="connsiteY2" fmla="*/ 0 h 1132572"/>
              <a:gd name="connsiteX3" fmla="*/ 1867510 w 1867510"/>
              <a:gd name="connsiteY3" fmla="*/ 826319 h 1132572"/>
              <a:gd name="connsiteX4" fmla="*/ 786514 w 1867510"/>
              <a:gd name="connsiteY4" fmla="*/ 1132572 h 1132572"/>
              <a:gd name="connsiteX5" fmla="*/ 654764 w 1867510"/>
              <a:gd name="connsiteY5" fmla="*/ 891998 h 1132572"/>
              <a:gd name="connsiteX6" fmla="*/ 273652 w 1867510"/>
              <a:gd name="connsiteY6" fmla="*/ 841393 h 1132572"/>
              <a:gd name="connsiteX7" fmla="*/ 0 w 1867510"/>
              <a:gd name="connsiteY7" fmla="*/ 325792 h 113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7510" h="1132572">
                <a:moveTo>
                  <a:pt x="0" y="325792"/>
                </a:moveTo>
                <a:lnTo>
                  <a:pt x="443950" y="367246"/>
                </a:lnTo>
                <a:lnTo>
                  <a:pt x="265513" y="0"/>
                </a:lnTo>
                <a:lnTo>
                  <a:pt x="1867510" y="826319"/>
                </a:lnTo>
                <a:lnTo>
                  <a:pt x="786514" y="1132572"/>
                </a:lnTo>
                <a:lnTo>
                  <a:pt x="654764" y="891998"/>
                </a:lnTo>
                <a:lnTo>
                  <a:pt x="273652" y="841393"/>
                </a:lnTo>
                <a:lnTo>
                  <a:pt x="0" y="325792"/>
                </a:lnTo>
                <a:close/>
              </a:path>
            </a:pathLst>
          </a:custGeom>
          <a:gradFill rotWithShape="1">
            <a:gsLst>
              <a:gs pos="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9525">
            <a:noFill/>
            <a:round/>
            <a:headEnd/>
            <a:tailEnd/>
          </a:ln>
          <a:scene3d>
            <a:camera prst="legacyObliqueBottom"/>
            <a:lightRig rig="legacyFlat3" dir="b"/>
          </a:scene3d>
          <a:sp3d extrusionH="227000" prstMaterial="legacyMatte">
            <a:bevelT w="13500" h="13970" prst="angle"/>
            <a:bevelB w="13500" h="13500" prst="angle"/>
            <a:extrusionClr>
              <a:srgbClr val="DDDDDD"/>
            </a:extrusionClr>
          </a:sp3d>
        </p:spPr>
        <p:txBody>
          <a:bodyPr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 userDrawn="1"/>
        </p:nvSpPr>
        <p:spPr bwMode="auto">
          <a:xfrm>
            <a:off x="4068084" y="1591260"/>
            <a:ext cx="1008127" cy="563620"/>
          </a:xfrm>
          <a:prstGeom prst="ellipse">
            <a:avLst/>
          </a:prstGeom>
          <a:gradFill flip="none" rotWithShape="1">
            <a:gsLst>
              <a:gs pos="0">
                <a:srgbClr val="689CFF">
                  <a:alpha val="5000"/>
                </a:srgbClr>
              </a:gs>
              <a:gs pos="100000">
                <a:sysClr val="window" lastClr="FFFFFF">
                  <a:lumMod val="95000"/>
                  <a:lumOff val="5000"/>
                  <a:alpha val="6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4" name="Oval 19"/>
          <p:cNvSpPr>
            <a:spLocks noChangeArrowheads="1"/>
          </p:cNvSpPr>
          <p:nvPr/>
        </p:nvSpPr>
        <p:spPr bwMode="auto">
          <a:xfrm>
            <a:off x="3696138" y="1380452"/>
            <a:ext cx="1752956" cy="1753352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001348" y="1724471"/>
            <a:ext cx="1141305" cy="111953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8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493446" y="1367382"/>
            <a:ext cx="1666380" cy="1241250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1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6984174" y="1380452"/>
            <a:ext cx="1666380" cy="1241250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2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493446" y="3209604"/>
            <a:ext cx="1666380" cy="1241250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3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6984174" y="3222674"/>
            <a:ext cx="1666380" cy="1241250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4"/>
          <p:cNvGrpSpPr>
            <a:grpSpLocks/>
          </p:cNvGrpSpPr>
          <p:nvPr userDrawn="1"/>
        </p:nvGrpSpPr>
        <p:grpSpPr bwMode="auto">
          <a:xfrm>
            <a:off x="3924301" y="3046240"/>
            <a:ext cx="1295400" cy="1295400"/>
            <a:chOff x="2472" y="1094"/>
            <a:chExt cx="816" cy="816"/>
          </a:xfrm>
        </p:grpSpPr>
        <p:sp>
          <p:nvSpPr>
            <p:cNvPr id="4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" name="Group 84"/>
          <p:cNvGrpSpPr>
            <a:grpSpLocks/>
          </p:cNvGrpSpPr>
          <p:nvPr userDrawn="1"/>
        </p:nvGrpSpPr>
        <p:grpSpPr bwMode="auto">
          <a:xfrm>
            <a:off x="2308226" y="3046240"/>
            <a:ext cx="1314450" cy="1295400"/>
            <a:chOff x="2472" y="1094"/>
            <a:chExt cx="816" cy="816"/>
          </a:xfrm>
        </p:grpSpPr>
        <p:sp>
          <p:nvSpPr>
            <p:cNvPr id="7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" name="Group 84"/>
          <p:cNvGrpSpPr>
            <a:grpSpLocks/>
          </p:cNvGrpSpPr>
          <p:nvPr userDrawn="1"/>
        </p:nvGrpSpPr>
        <p:grpSpPr bwMode="auto">
          <a:xfrm>
            <a:off x="719138" y="3046240"/>
            <a:ext cx="1296988" cy="1295400"/>
            <a:chOff x="2472" y="1094"/>
            <a:chExt cx="816" cy="816"/>
          </a:xfrm>
        </p:grpSpPr>
        <p:sp>
          <p:nvSpPr>
            <p:cNvPr id="10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" name="Group 84"/>
          <p:cNvGrpSpPr>
            <a:grpSpLocks/>
          </p:cNvGrpSpPr>
          <p:nvPr userDrawn="1"/>
        </p:nvGrpSpPr>
        <p:grpSpPr bwMode="auto">
          <a:xfrm>
            <a:off x="7146926" y="3046240"/>
            <a:ext cx="1277937" cy="1295400"/>
            <a:chOff x="2472" y="1094"/>
            <a:chExt cx="816" cy="816"/>
          </a:xfrm>
        </p:grpSpPr>
        <p:sp>
          <p:nvSpPr>
            <p:cNvPr id="13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4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" name="Group 84"/>
          <p:cNvGrpSpPr>
            <a:grpSpLocks/>
          </p:cNvGrpSpPr>
          <p:nvPr userDrawn="1"/>
        </p:nvGrpSpPr>
        <p:grpSpPr bwMode="auto">
          <a:xfrm>
            <a:off x="5521326" y="3046240"/>
            <a:ext cx="1296987" cy="1295400"/>
            <a:chOff x="2472" y="1094"/>
            <a:chExt cx="816" cy="816"/>
          </a:xfrm>
        </p:grpSpPr>
        <p:sp>
          <p:nvSpPr>
            <p:cNvPr id="16" name="AutoShape 85"/>
            <p:cNvSpPr>
              <a:spLocks noChangeArrowheads="1"/>
            </p:cNvSpPr>
            <p:nvPr/>
          </p:nvSpPr>
          <p:spPr bwMode="auto">
            <a:xfrm>
              <a:off x="2472" y="1094"/>
              <a:ext cx="816" cy="816"/>
            </a:xfrm>
            <a:prstGeom prst="roundRect">
              <a:avLst>
                <a:gd name="adj" fmla="val 8579"/>
              </a:avLst>
            </a:prstGeom>
            <a:solidFill>
              <a:srgbClr val="B2B2B2"/>
            </a:solidFill>
            <a:ln w="9525" algn="ctr">
              <a:noFill/>
              <a:round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ko-KR" altLang="en-US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AutoShape 86"/>
            <p:cNvSpPr>
              <a:spLocks noChangeArrowheads="1"/>
            </p:cNvSpPr>
            <p:nvPr/>
          </p:nvSpPr>
          <p:spPr bwMode="auto">
            <a:xfrm>
              <a:off x="2494" y="1117"/>
              <a:ext cx="771" cy="272"/>
            </a:xfrm>
            <a:prstGeom prst="roundRect">
              <a:avLst>
                <a:gd name="adj" fmla="val 20954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kumimoji="0" lang="zh-CN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18" name="직선 화살표 연결선 380"/>
          <p:cNvCxnSpPr>
            <a:cxnSpLocks noChangeShapeType="1"/>
            <a:stCxn id="4" idx="0"/>
          </p:cNvCxnSpPr>
          <p:nvPr userDrawn="1"/>
        </p:nvCxnSpPr>
        <p:spPr bwMode="auto">
          <a:xfrm rot="5400000" flipH="1" flipV="1">
            <a:off x="4348957" y="2820021"/>
            <a:ext cx="449263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19" name="직선 화살표 연결선 382"/>
          <p:cNvCxnSpPr>
            <a:cxnSpLocks noChangeShapeType="1"/>
          </p:cNvCxnSpPr>
          <p:nvPr userDrawn="1"/>
        </p:nvCxnSpPr>
        <p:spPr bwMode="auto">
          <a:xfrm rot="5400000" flipH="1" flipV="1">
            <a:off x="2595563" y="2636665"/>
            <a:ext cx="815975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20" name="직선 화살표 연결선 383"/>
          <p:cNvCxnSpPr>
            <a:cxnSpLocks noChangeShapeType="1"/>
          </p:cNvCxnSpPr>
          <p:nvPr userDrawn="1"/>
        </p:nvCxnSpPr>
        <p:spPr bwMode="auto">
          <a:xfrm rot="5400000" flipH="1" flipV="1">
            <a:off x="989013" y="2636665"/>
            <a:ext cx="815975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21" name="직선 화살표 연결선 384"/>
          <p:cNvCxnSpPr>
            <a:cxnSpLocks noChangeShapeType="1"/>
          </p:cNvCxnSpPr>
          <p:nvPr userDrawn="1"/>
        </p:nvCxnSpPr>
        <p:spPr bwMode="auto">
          <a:xfrm rot="5400000" flipH="1" flipV="1">
            <a:off x="7378701" y="2636665"/>
            <a:ext cx="815975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22" name="직선 화살표 연결선 385"/>
          <p:cNvCxnSpPr>
            <a:cxnSpLocks noChangeShapeType="1"/>
          </p:cNvCxnSpPr>
          <p:nvPr userDrawn="1"/>
        </p:nvCxnSpPr>
        <p:spPr bwMode="auto">
          <a:xfrm rot="5400000" flipH="1" flipV="1">
            <a:off x="5772151" y="2636665"/>
            <a:ext cx="815975" cy="3175"/>
          </a:xfrm>
          <a:prstGeom prst="straightConnector1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cxnSp>
        <p:nvCxnSpPr>
          <p:cNvPr id="23" name="직선 연결선 391"/>
          <p:cNvCxnSpPr>
            <a:cxnSpLocks noChangeShapeType="1"/>
          </p:cNvCxnSpPr>
          <p:nvPr userDrawn="1"/>
        </p:nvCxnSpPr>
        <p:spPr bwMode="auto">
          <a:xfrm flipV="1">
            <a:off x="1395413" y="2230265"/>
            <a:ext cx="2528888" cy="9525"/>
          </a:xfrm>
          <a:prstGeom prst="line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/>
            <a:tailEnd type="triangle" w="med" len="med"/>
          </a:ln>
        </p:spPr>
      </p:cxnSp>
      <p:sp>
        <p:nvSpPr>
          <p:cNvPr id="25" name="AutoShape 85"/>
          <p:cNvSpPr>
            <a:spLocks noChangeArrowheads="1"/>
          </p:cNvSpPr>
          <p:nvPr/>
        </p:nvSpPr>
        <p:spPr bwMode="auto">
          <a:xfrm>
            <a:off x="3924301" y="1280940"/>
            <a:ext cx="1295400" cy="1295400"/>
          </a:xfrm>
          <a:prstGeom prst="roundRect">
            <a:avLst>
              <a:gd name="adj" fmla="val 8579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b="0" cap="none" spc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7" name="직선 연결선 398"/>
          <p:cNvCxnSpPr>
            <a:cxnSpLocks noChangeShapeType="1"/>
          </p:cNvCxnSpPr>
          <p:nvPr userDrawn="1"/>
        </p:nvCxnSpPr>
        <p:spPr bwMode="auto">
          <a:xfrm flipV="1">
            <a:off x="5229226" y="2230265"/>
            <a:ext cx="2555875" cy="9525"/>
          </a:xfrm>
          <a:prstGeom prst="line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round/>
            <a:headEnd type="triangle" w="med" len="med"/>
            <a:tailEnd/>
          </a:ln>
        </p:spPr>
      </p:cxnSp>
      <p:sp>
        <p:nvSpPr>
          <p:cNvPr id="38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044386" y="1430165"/>
            <a:ext cx="1055229" cy="100096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9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837113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0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31389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1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4044386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2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5635700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3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7257486" y="3216657"/>
            <a:ext cx="1055229" cy="1000967"/>
          </a:xfrm>
          <a:prstGeom prst="rect">
            <a:avLst/>
          </a:prstGeom>
        </p:spPr>
        <p:txBody>
          <a:bodyPr/>
          <a:lstStyle>
            <a:lvl1pPr algn="just">
              <a:defRPr sz="18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88702" y="1601734"/>
            <a:ext cx="1259636" cy="1011589"/>
          </a:xfrm>
          <a:prstGeom prst="hexagon">
            <a:avLst/>
          </a:prstGeom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88702" y="2792295"/>
            <a:ext cx="8227524" cy="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  <a:headEnd type="diamond" w="med" len="med"/>
            <a:tailEnd type="diamond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4019678" y="1485133"/>
            <a:ext cx="0" cy="1307162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本占位符 28"/>
          <p:cNvSpPr>
            <a:spLocks noGrp="1"/>
          </p:cNvSpPr>
          <p:nvPr>
            <p:ph type="body" sz="quarter" idx="11" hasCustomPrompt="1"/>
          </p:nvPr>
        </p:nvSpPr>
        <p:spPr>
          <a:xfrm>
            <a:off x="1765517" y="1619548"/>
            <a:ext cx="1879073" cy="3429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 b="1">
                <a:latin typeface="+mj-ea"/>
                <a:ea typeface="+mj-ea"/>
              </a:defRPr>
            </a:lvl2pPr>
            <a:lvl3pPr>
              <a:buNone/>
              <a:defRPr sz="1600" b="1">
                <a:latin typeface="+mj-ea"/>
                <a:ea typeface="+mj-ea"/>
              </a:defRPr>
            </a:lvl3pPr>
            <a:lvl4pPr>
              <a:buNone/>
              <a:defRPr sz="1600" b="1">
                <a:latin typeface="+mj-ea"/>
                <a:ea typeface="+mj-ea"/>
              </a:defRPr>
            </a:lvl4pPr>
            <a:lvl5pPr>
              <a:buNone/>
              <a:defRPr sz="1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单击此处编辑姓名</a:t>
            </a:r>
            <a:endParaRPr lang="zh-CN" altLang="en-US" dirty="0"/>
          </a:p>
        </p:txBody>
      </p:sp>
      <p:sp>
        <p:nvSpPr>
          <p:cNvPr id="14" name="文本占位符 33"/>
          <p:cNvSpPr>
            <a:spLocks noGrp="1"/>
          </p:cNvSpPr>
          <p:nvPr>
            <p:ph type="body" sz="quarter" idx="12" hasCustomPrompt="1"/>
          </p:nvPr>
        </p:nvSpPr>
        <p:spPr>
          <a:xfrm>
            <a:off x="1766253" y="1962448"/>
            <a:ext cx="1879072" cy="650875"/>
          </a:xfrm>
          <a:prstGeom prst="rect">
            <a:avLst/>
          </a:prstGeom>
        </p:spPr>
        <p:txBody>
          <a:bodyPr/>
          <a:lstStyle>
            <a:lvl1pPr algn="l">
              <a:buNone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>
                <a:latin typeface="+mj-ea"/>
                <a:ea typeface="+mj-ea"/>
              </a:defRPr>
            </a:lvl2pPr>
            <a:lvl3pPr>
              <a:buNone/>
              <a:defRPr sz="1600">
                <a:latin typeface="+mj-ea"/>
                <a:ea typeface="+mj-ea"/>
              </a:defRPr>
            </a:lvl3pPr>
            <a:lvl4pPr>
              <a:buNone/>
              <a:defRPr sz="1600">
                <a:latin typeface="+mj-ea"/>
                <a:ea typeface="+mj-ea"/>
              </a:defRPr>
            </a:lvl4pPr>
            <a:lvl5pPr>
              <a:buNone/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单击此处编辑职务</a:t>
            </a:r>
            <a:endParaRPr lang="zh-CN" altLang="en-US" dirty="0"/>
          </a:p>
        </p:txBody>
      </p:sp>
      <p:sp>
        <p:nvSpPr>
          <p:cNvPr id="1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333713" y="1609053"/>
            <a:ext cx="1259636" cy="1011589"/>
          </a:xfrm>
          <a:prstGeom prst="hexagon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28"/>
          <p:cNvSpPr>
            <a:spLocks noGrp="1"/>
          </p:cNvSpPr>
          <p:nvPr>
            <p:ph type="body" sz="quarter" idx="14" hasCustomPrompt="1"/>
          </p:nvPr>
        </p:nvSpPr>
        <p:spPr>
          <a:xfrm>
            <a:off x="5710528" y="1626867"/>
            <a:ext cx="1879073" cy="3429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 b="1">
                <a:latin typeface="+mj-ea"/>
                <a:ea typeface="+mj-ea"/>
              </a:defRPr>
            </a:lvl2pPr>
            <a:lvl3pPr>
              <a:buNone/>
              <a:defRPr sz="1600" b="1">
                <a:latin typeface="+mj-ea"/>
                <a:ea typeface="+mj-ea"/>
              </a:defRPr>
            </a:lvl3pPr>
            <a:lvl4pPr>
              <a:buNone/>
              <a:defRPr sz="1600" b="1">
                <a:latin typeface="+mj-ea"/>
                <a:ea typeface="+mj-ea"/>
              </a:defRPr>
            </a:lvl4pPr>
            <a:lvl5pPr>
              <a:buNone/>
              <a:defRPr sz="1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单击此处编辑姓名</a:t>
            </a:r>
            <a:endParaRPr lang="zh-CN" altLang="en-US" dirty="0"/>
          </a:p>
        </p:txBody>
      </p:sp>
      <p:sp>
        <p:nvSpPr>
          <p:cNvPr id="20" name="文本占位符 33"/>
          <p:cNvSpPr>
            <a:spLocks noGrp="1"/>
          </p:cNvSpPr>
          <p:nvPr>
            <p:ph type="body" sz="quarter" idx="15" hasCustomPrompt="1"/>
          </p:nvPr>
        </p:nvSpPr>
        <p:spPr>
          <a:xfrm>
            <a:off x="5711264" y="1969767"/>
            <a:ext cx="1879072" cy="650875"/>
          </a:xfrm>
          <a:prstGeom prst="rect">
            <a:avLst/>
          </a:prstGeom>
        </p:spPr>
        <p:txBody>
          <a:bodyPr/>
          <a:lstStyle>
            <a:lvl1pPr algn="l">
              <a:buNone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>
                <a:latin typeface="+mj-ea"/>
                <a:ea typeface="+mj-ea"/>
              </a:defRPr>
            </a:lvl2pPr>
            <a:lvl3pPr>
              <a:buNone/>
              <a:defRPr sz="1600">
                <a:latin typeface="+mj-ea"/>
                <a:ea typeface="+mj-ea"/>
              </a:defRPr>
            </a:lvl3pPr>
            <a:lvl4pPr>
              <a:buNone/>
              <a:defRPr sz="1600">
                <a:latin typeface="+mj-ea"/>
                <a:ea typeface="+mj-ea"/>
              </a:defRPr>
            </a:lvl4pPr>
            <a:lvl5pPr>
              <a:buNone/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单击此处编辑职务</a:t>
            </a:r>
            <a:endParaRPr lang="zh-CN" altLang="en-US" dirty="0"/>
          </a:p>
        </p:txBody>
      </p:sp>
      <p:sp>
        <p:nvSpPr>
          <p:cNvPr id="27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414592" y="2914010"/>
            <a:ext cx="1259636" cy="1011589"/>
          </a:xfrm>
          <a:prstGeom prst="hexagon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28" name="直接连接符 27"/>
          <p:cNvCxnSpPr/>
          <p:nvPr userDrawn="1"/>
        </p:nvCxnSpPr>
        <p:spPr>
          <a:xfrm flipV="1">
            <a:off x="5045568" y="2797409"/>
            <a:ext cx="0" cy="1307162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2791407" y="2931824"/>
            <a:ext cx="1879073" cy="3429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 b="1">
                <a:latin typeface="+mj-ea"/>
                <a:ea typeface="+mj-ea"/>
              </a:defRPr>
            </a:lvl2pPr>
            <a:lvl3pPr>
              <a:buNone/>
              <a:defRPr sz="1600" b="1">
                <a:latin typeface="+mj-ea"/>
                <a:ea typeface="+mj-ea"/>
              </a:defRPr>
            </a:lvl3pPr>
            <a:lvl4pPr>
              <a:buNone/>
              <a:defRPr sz="1600" b="1">
                <a:latin typeface="+mj-ea"/>
                <a:ea typeface="+mj-ea"/>
              </a:defRPr>
            </a:lvl4pPr>
            <a:lvl5pPr>
              <a:buNone/>
              <a:defRPr sz="1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单击此处编辑姓名</a:t>
            </a:r>
            <a:endParaRPr lang="zh-CN" altLang="en-US" dirty="0"/>
          </a:p>
        </p:txBody>
      </p:sp>
      <p:sp>
        <p:nvSpPr>
          <p:cNvPr id="30" name="文本占位符 33"/>
          <p:cNvSpPr>
            <a:spLocks noGrp="1"/>
          </p:cNvSpPr>
          <p:nvPr>
            <p:ph type="body" sz="quarter" idx="18" hasCustomPrompt="1"/>
          </p:nvPr>
        </p:nvSpPr>
        <p:spPr>
          <a:xfrm>
            <a:off x="2792143" y="3274724"/>
            <a:ext cx="1879072" cy="650875"/>
          </a:xfrm>
          <a:prstGeom prst="rect">
            <a:avLst/>
          </a:prstGeom>
        </p:spPr>
        <p:txBody>
          <a:bodyPr/>
          <a:lstStyle>
            <a:lvl1pPr algn="l">
              <a:buNone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>
                <a:latin typeface="+mj-ea"/>
                <a:ea typeface="+mj-ea"/>
              </a:defRPr>
            </a:lvl2pPr>
            <a:lvl3pPr>
              <a:buNone/>
              <a:defRPr sz="1600">
                <a:latin typeface="+mj-ea"/>
                <a:ea typeface="+mj-ea"/>
              </a:defRPr>
            </a:lvl3pPr>
            <a:lvl4pPr>
              <a:buNone/>
              <a:defRPr sz="1600">
                <a:latin typeface="+mj-ea"/>
                <a:ea typeface="+mj-ea"/>
              </a:defRPr>
            </a:lvl4pPr>
            <a:lvl5pPr>
              <a:buNone/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单击此处编辑职务</a:t>
            </a:r>
            <a:endParaRPr lang="zh-CN" altLang="en-US" dirty="0"/>
          </a:p>
        </p:txBody>
      </p:sp>
      <p:sp>
        <p:nvSpPr>
          <p:cNvPr id="31" name="图片占位符 7"/>
          <p:cNvSpPr>
            <a:spLocks noGrp="1"/>
          </p:cNvSpPr>
          <p:nvPr>
            <p:ph type="pic" sz="quarter" idx="19"/>
          </p:nvPr>
        </p:nvSpPr>
        <p:spPr>
          <a:xfrm>
            <a:off x="5359603" y="2921329"/>
            <a:ext cx="1259636" cy="1011589"/>
          </a:xfrm>
          <a:prstGeom prst="hexagon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2" name="文本占位符 28"/>
          <p:cNvSpPr>
            <a:spLocks noGrp="1"/>
          </p:cNvSpPr>
          <p:nvPr>
            <p:ph type="body" sz="quarter" idx="20" hasCustomPrompt="1"/>
          </p:nvPr>
        </p:nvSpPr>
        <p:spPr>
          <a:xfrm>
            <a:off x="6736418" y="2939143"/>
            <a:ext cx="1879073" cy="342900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 b="1">
                <a:latin typeface="+mj-ea"/>
                <a:ea typeface="+mj-ea"/>
              </a:defRPr>
            </a:lvl2pPr>
            <a:lvl3pPr>
              <a:buNone/>
              <a:defRPr sz="1600" b="1">
                <a:latin typeface="+mj-ea"/>
                <a:ea typeface="+mj-ea"/>
              </a:defRPr>
            </a:lvl3pPr>
            <a:lvl4pPr>
              <a:buNone/>
              <a:defRPr sz="1600" b="1">
                <a:latin typeface="+mj-ea"/>
                <a:ea typeface="+mj-ea"/>
              </a:defRPr>
            </a:lvl4pPr>
            <a:lvl5pPr>
              <a:buNone/>
              <a:defRPr sz="1600" b="1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单击此处编辑姓名</a:t>
            </a:r>
            <a:endParaRPr lang="zh-CN" altLang="en-US" dirty="0"/>
          </a:p>
        </p:txBody>
      </p:sp>
      <p:sp>
        <p:nvSpPr>
          <p:cNvPr id="33" name="文本占位符 33"/>
          <p:cNvSpPr>
            <a:spLocks noGrp="1"/>
          </p:cNvSpPr>
          <p:nvPr>
            <p:ph type="body" sz="quarter" idx="21" hasCustomPrompt="1"/>
          </p:nvPr>
        </p:nvSpPr>
        <p:spPr>
          <a:xfrm>
            <a:off x="6737154" y="3282043"/>
            <a:ext cx="1879072" cy="650875"/>
          </a:xfrm>
          <a:prstGeom prst="rect">
            <a:avLst/>
          </a:prstGeom>
        </p:spPr>
        <p:txBody>
          <a:bodyPr/>
          <a:lstStyle>
            <a:lvl1pPr algn="l">
              <a:buNone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buNone/>
              <a:defRPr sz="1600">
                <a:latin typeface="+mj-ea"/>
                <a:ea typeface="+mj-ea"/>
              </a:defRPr>
            </a:lvl2pPr>
            <a:lvl3pPr>
              <a:buNone/>
              <a:defRPr sz="1600">
                <a:latin typeface="+mj-ea"/>
                <a:ea typeface="+mj-ea"/>
              </a:defRPr>
            </a:lvl3pPr>
            <a:lvl4pPr>
              <a:buNone/>
              <a:defRPr sz="1600">
                <a:latin typeface="+mj-ea"/>
                <a:ea typeface="+mj-ea"/>
              </a:defRPr>
            </a:lvl4pPr>
            <a:lvl5pPr>
              <a:buNone/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单击此处编辑职务</a:t>
            </a:r>
            <a:endParaRPr lang="zh-CN" altLang="en-US" dirty="0"/>
          </a:p>
        </p:txBody>
      </p:sp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32" name="组合 3"/>
          <p:cNvGrpSpPr/>
          <p:nvPr userDrawn="1"/>
        </p:nvGrpSpPr>
        <p:grpSpPr>
          <a:xfrm>
            <a:off x="1807979" y="1408525"/>
            <a:ext cx="2751958" cy="2990386"/>
            <a:chOff x="1438275" y="2119927"/>
            <a:chExt cx="3078163" cy="3344858"/>
          </a:xfrm>
        </p:grpSpPr>
        <p:sp>
          <p:nvSpPr>
            <p:cNvPr id="36" name="Oval 4"/>
            <p:cNvSpPr>
              <a:spLocks noChangeArrowheads="1"/>
            </p:cNvSpPr>
            <p:nvPr/>
          </p:nvSpPr>
          <p:spPr bwMode="auto">
            <a:xfrm rot="3600000">
              <a:off x="1436686" y="2121516"/>
              <a:ext cx="3081342" cy="3078163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lin ang="0" scaled="1"/>
            </a:gradFill>
            <a:ln w="9525" cmpd="sng">
              <a:solidFill>
                <a:srgbClr val="DDDDDD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5"/>
            <p:cNvSpPr>
              <a:spLocks noChangeShapeType="1"/>
            </p:cNvSpPr>
            <p:nvPr/>
          </p:nvSpPr>
          <p:spPr bwMode="auto">
            <a:xfrm>
              <a:off x="2011364" y="3661392"/>
              <a:ext cx="1712912" cy="0"/>
            </a:xfrm>
            <a:prstGeom prst="line">
              <a:avLst/>
            </a:prstGeom>
            <a:noFill/>
            <a:ln w="19050" cmpd="sng">
              <a:solidFill>
                <a:srgbClr val="0070C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Oval 11"/>
            <p:cNvSpPr>
              <a:spLocks noChangeArrowheads="1"/>
            </p:cNvSpPr>
            <p:nvPr/>
          </p:nvSpPr>
          <p:spPr bwMode="auto">
            <a:xfrm>
              <a:off x="1687513" y="5215548"/>
              <a:ext cx="2520950" cy="249237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9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10"/>
          <p:cNvGrpSpPr/>
          <p:nvPr userDrawn="1"/>
        </p:nvGrpSpPr>
        <p:grpSpPr>
          <a:xfrm>
            <a:off x="4575548" y="1408525"/>
            <a:ext cx="2751958" cy="2990394"/>
            <a:chOff x="4533900" y="2119923"/>
            <a:chExt cx="3078163" cy="3344862"/>
          </a:xfrm>
        </p:grpSpPr>
        <p:sp>
          <p:nvSpPr>
            <p:cNvPr id="47" name="Oval 3"/>
            <p:cNvSpPr>
              <a:spLocks noChangeArrowheads="1"/>
            </p:cNvSpPr>
            <p:nvPr/>
          </p:nvSpPr>
          <p:spPr bwMode="auto">
            <a:xfrm rot="3600000">
              <a:off x="4532313" y="2121510"/>
              <a:ext cx="3081337" cy="3078163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lin ang="0" scaled="1"/>
            </a:gradFill>
            <a:ln w="9525" cmpd="sng">
              <a:solidFill>
                <a:srgbClr val="DDDDDD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Line 6"/>
            <p:cNvSpPr>
              <a:spLocks noChangeShapeType="1"/>
            </p:cNvSpPr>
            <p:nvPr/>
          </p:nvSpPr>
          <p:spPr bwMode="auto">
            <a:xfrm>
              <a:off x="5334000" y="3661385"/>
              <a:ext cx="1712913" cy="0"/>
            </a:xfrm>
            <a:prstGeom prst="line">
              <a:avLst/>
            </a:prstGeom>
            <a:noFill/>
            <a:ln w="19050" cmpd="sng">
              <a:solidFill>
                <a:srgbClr val="0070C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4808538" y="5215548"/>
              <a:ext cx="2520950" cy="249237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39999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5" name="Oval 16"/>
          <p:cNvSpPr>
            <a:spLocks noChangeArrowheads="1"/>
          </p:cNvSpPr>
          <p:nvPr/>
        </p:nvSpPr>
        <p:spPr bwMode="auto">
          <a:xfrm>
            <a:off x="1217564" y="2247311"/>
            <a:ext cx="1066765" cy="1053096"/>
          </a:xfrm>
          <a:prstGeom prst="ellipse">
            <a:avLst/>
          </a:prstGeom>
          <a:solidFill>
            <a:srgbClr val="00B0F0"/>
          </a:solidFill>
          <a:ln>
            <a:headEnd/>
            <a:tailEnd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Oval 22"/>
          <p:cNvSpPr>
            <a:spLocks noChangeArrowheads="1"/>
          </p:cNvSpPr>
          <p:nvPr/>
        </p:nvSpPr>
        <p:spPr bwMode="auto">
          <a:xfrm>
            <a:off x="6854890" y="2247311"/>
            <a:ext cx="1066765" cy="1053096"/>
          </a:xfrm>
          <a:prstGeom prst="ellipse">
            <a:avLst/>
          </a:prstGeom>
          <a:solidFill>
            <a:srgbClr val="00B0F0"/>
          </a:solidFill>
          <a:ln>
            <a:headEnd/>
            <a:tailEnd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Oval 28"/>
          <p:cNvSpPr>
            <a:spLocks noChangeArrowheads="1"/>
          </p:cNvSpPr>
          <p:nvPr/>
        </p:nvSpPr>
        <p:spPr bwMode="auto">
          <a:xfrm>
            <a:off x="3930814" y="2142285"/>
            <a:ext cx="1282372" cy="1263147"/>
          </a:xfrm>
          <a:prstGeom prst="ellipse">
            <a:avLst/>
          </a:prstGeom>
          <a:solidFill>
            <a:srgbClr val="0070C0"/>
          </a:solidFill>
          <a:ln>
            <a:headEnd/>
            <a:tailEnd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129338" y="245476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9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1368848" y="2499264"/>
            <a:ext cx="754880" cy="586062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0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7015493" y="2499264"/>
            <a:ext cx="754880" cy="586062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1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2426574" y="1933233"/>
            <a:ext cx="1335354" cy="628156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2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2426574" y="2986329"/>
            <a:ext cx="1335354" cy="628156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3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364698" y="1933233"/>
            <a:ext cx="1335354" cy="628156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4" name="文本占位符 37"/>
          <p:cNvSpPr>
            <a:spLocks noGrp="1"/>
          </p:cNvSpPr>
          <p:nvPr>
            <p:ph type="body" sz="quarter" idx="16" hasCustomPrompt="1"/>
          </p:nvPr>
        </p:nvSpPr>
        <p:spPr>
          <a:xfrm>
            <a:off x="5364698" y="2986329"/>
            <a:ext cx="1335354" cy="628156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540836" y="1379538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540836" y="1937219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540836" y="2491340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0836" y="3049021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540836" y="3606702"/>
            <a:ext cx="4724400" cy="405281"/>
          </a:xfrm>
          <a:prstGeom prst="rect">
            <a:avLst/>
          </a:prstGeom>
        </p:spPr>
        <p:txBody>
          <a:bodyPr/>
          <a:lstStyle>
            <a:lvl1pPr algn="l">
              <a:buFont typeface="Arial" pitchFamily="34" charset="0"/>
              <a:buChar char="•"/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  单击此处编辑目录</a:t>
            </a:r>
            <a:endParaRPr lang="zh-CN" altLang="en-US" dirty="0"/>
          </a:p>
        </p:txBody>
      </p:sp>
      <p:sp>
        <p:nvSpPr>
          <p:cNvPr id="25" name="文本框 1"/>
          <p:cNvSpPr txBox="1">
            <a:spLocks noChangeArrowheads="1"/>
          </p:cNvSpPr>
          <p:nvPr userDrawn="1"/>
        </p:nvSpPr>
        <p:spPr bwMode="auto">
          <a:xfrm>
            <a:off x="7573409" y="1932691"/>
            <a:ext cx="11079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sz="3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26" name="矩形 2"/>
          <p:cNvSpPr>
            <a:spLocks noChangeArrowheads="1"/>
          </p:cNvSpPr>
          <p:nvPr userDrawn="1"/>
        </p:nvSpPr>
        <p:spPr bwMode="auto">
          <a:xfrm>
            <a:off x="5906286" y="2574259"/>
            <a:ext cx="27751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141" name="组合 140"/>
          <p:cNvGrpSpPr/>
          <p:nvPr userDrawn="1"/>
        </p:nvGrpSpPr>
        <p:grpSpPr>
          <a:xfrm>
            <a:off x="1086060" y="1231156"/>
            <a:ext cx="6668670" cy="3286446"/>
            <a:chOff x="165101" y="1772816"/>
            <a:chExt cx="8510588" cy="4194176"/>
          </a:xfrm>
        </p:grpSpPr>
        <p:grpSp>
          <p:nvGrpSpPr>
            <p:cNvPr id="107" name="组合 3"/>
            <p:cNvGrpSpPr/>
            <p:nvPr userDrawn="1"/>
          </p:nvGrpSpPr>
          <p:grpSpPr>
            <a:xfrm>
              <a:off x="3189289" y="2204617"/>
              <a:ext cx="5486400" cy="3762375"/>
              <a:chOff x="3189289" y="2204617"/>
              <a:chExt cx="5486400" cy="3762375"/>
            </a:xfrm>
          </p:grpSpPr>
          <p:sp>
            <p:nvSpPr>
              <p:cNvPr id="108" name="AutoShape 34"/>
              <p:cNvSpPr>
                <a:spLocks noChangeArrowheads="1"/>
              </p:cNvSpPr>
              <p:nvPr/>
            </p:nvSpPr>
            <p:spPr bwMode="auto">
              <a:xfrm>
                <a:off x="3189289" y="5355805"/>
                <a:ext cx="5486399" cy="611187"/>
              </a:xfrm>
              <a:prstGeom prst="roundRect">
                <a:avLst>
                  <a:gd name="adj" fmla="val 15065"/>
                </a:avLst>
              </a:prstGeom>
              <a:gradFill rotWithShape="1">
                <a:gsLst>
                  <a:gs pos="0">
                    <a:srgbClr val="777777">
                      <a:alpha val="9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9" name="AutoShape 3"/>
              <p:cNvSpPr>
                <a:spLocks noChangeArrowheads="1"/>
              </p:cNvSpPr>
              <p:nvPr/>
            </p:nvSpPr>
            <p:spPr bwMode="auto">
              <a:xfrm>
                <a:off x="3532189" y="2204617"/>
                <a:ext cx="5143500" cy="3125788"/>
              </a:xfrm>
              <a:prstGeom prst="roundRect">
                <a:avLst>
                  <a:gd name="adj" fmla="val 2644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5F5F5"/>
                  </a:gs>
                </a:gsLst>
                <a:lin ang="5400000" scaled="1"/>
              </a:gradFill>
              <a:ln w="3175">
                <a:solidFill>
                  <a:srgbClr val="C0C0C0">
                    <a:alpha val="69019"/>
                  </a:srgb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0" name="Group 4"/>
            <p:cNvGrpSpPr>
              <a:grpSpLocks/>
            </p:cNvGrpSpPr>
            <p:nvPr userDrawn="1"/>
          </p:nvGrpSpPr>
          <p:grpSpPr bwMode="auto">
            <a:xfrm>
              <a:off x="165101" y="1772816"/>
              <a:ext cx="4303715" cy="4133851"/>
              <a:chOff x="0" y="0"/>
              <a:chExt cx="3079" cy="2958"/>
            </a:xfrm>
          </p:grpSpPr>
          <p:sp>
            <p:nvSpPr>
              <p:cNvPr id="111" name="Oval 5"/>
              <p:cNvSpPr>
                <a:spLocks noChangeArrowheads="1"/>
              </p:cNvSpPr>
              <p:nvPr/>
            </p:nvSpPr>
            <p:spPr bwMode="auto">
              <a:xfrm>
                <a:off x="0" y="2592"/>
                <a:ext cx="2596" cy="366"/>
              </a:xfrm>
              <a:prstGeom prst="ellipse">
                <a:avLst/>
              </a:prstGeom>
              <a:gradFill rotWithShape="1">
                <a:gsLst>
                  <a:gs pos="0">
                    <a:srgbClr val="333333">
                      <a:alpha val="5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2" name="Oval 6"/>
              <p:cNvSpPr>
                <a:spLocks noChangeArrowheads="1"/>
              </p:cNvSpPr>
              <p:nvPr/>
            </p:nvSpPr>
            <p:spPr bwMode="auto">
              <a:xfrm>
                <a:off x="199" y="0"/>
                <a:ext cx="2880" cy="288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6350">
                <a:solidFill>
                  <a:srgbClr val="EAEAEA"/>
                </a:solidFill>
                <a:round/>
                <a:headEnd/>
                <a:tailEnd/>
              </a:ln>
              <a:effectLst>
                <a:outerShdw dist="68392" dir="4091915" algn="ctr" rotWithShape="0">
                  <a:srgbClr val="B2B2B2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14" name="Group 8"/>
              <p:cNvGrpSpPr>
                <a:grpSpLocks/>
              </p:cNvGrpSpPr>
              <p:nvPr userDrawn="1"/>
            </p:nvGrpSpPr>
            <p:grpSpPr bwMode="auto">
              <a:xfrm>
                <a:off x="477" y="288"/>
                <a:ext cx="2308" cy="2304"/>
                <a:chOff x="0" y="0"/>
                <a:chExt cx="2060" cy="2056"/>
              </a:xfrm>
            </p:grpSpPr>
            <p:grpSp>
              <p:nvGrpSpPr>
                <p:cNvPr id="124" name="Group 9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060" cy="2056"/>
                  <a:chOff x="0" y="0"/>
                  <a:chExt cx="2524" cy="2518"/>
                </a:xfrm>
              </p:grpSpPr>
              <p:grpSp>
                <p:nvGrpSpPr>
                  <p:cNvPr id="128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524" cy="2518"/>
                    <a:chOff x="0" y="0"/>
                    <a:chExt cx="2524" cy="2518"/>
                  </a:xfrm>
                </p:grpSpPr>
                <p:sp>
                  <p:nvSpPr>
                    <p:cNvPr id="132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0" y="363"/>
                      <a:ext cx="1262" cy="900"/>
                    </a:xfrm>
                    <a:custGeom>
                      <a:avLst/>
                      <a:gdLst>
                        <a:gd name="T0" fmla="*/ 363 w 174"/>
                        <a:gd name="T1" fmla="*/ 0 h 124"/>
                        <a:gd name="T2" fmla="*/ 0 w 174"/>
                        <a:gd name="T3" fmla="*/ 893 h 124"/>
                        <a:gd name="T4" fmla="*/ 1262 w 174"/>
                        <a:gd name="T5" fmla="*/ 900 h 124"/>
                        <a:gd name="T6" fmla="*/ 363 w 174"/>
                        <a:gd name="T7" fmla="*/ 0 h 12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74"/>
                        <a:gd name="T13" fmla="*/ 0 h 124"/>
                        <a:gd name="T14" fmla="*/ 174 w 174"/>
                        <a:gd name="T15" fmla="*/ 124 h 12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74" h="124">
                          <a:moveTo>
                            <a:pt x="50" y="0"/>
                          </a:moveTo>
                          <a:cubicBezTo>
                            <a:pt x="18" y="33"/>
                            <a:pt x="0" y="77"/>
                            <a:pt x="0" y="123"/>
                          </a:cubicBezTo>
                          <a:lnTo>
                            <a:pt x="174" y="124"/>
                          </a:lnTo>
                          <a:lnTo>
                            <a:pt x="50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3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362" y="0"/>
                      <a:ext cx="900" cy="1263"/>
                    </a:xfrm>
                    <a:custGeom>
                      <a:avLst/>
                      <a:gdLst>
                        <a:gd name="T0" fmla="*/ 893 w 124"/>
                        <a:gd name="T1" fmla="*/ 0 h 174"/>
                        <a:gd name="T2" fmla="*/ 0 w 124"/>
                        <a:gd name="T3" fmla="*/ 363 h 174"/>
                        <a:gd name="T4" fmla="*/ 900 w 124"/>
                        <a:gd name="T5" fmla="*/ 1263 h 174"/>
                        <a:gd name="T6" fmla="*/ 893 w 124"/>
                        <a:gd name="T7" fmla="*/ 0 h 17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24"/>
                        <a:gd name="T13" fmla="*/ 0 h 174"/>
                        <a:gd name="T14" fmla="*/ 124 w 124"/>
                        <a:gd name="T15" fmla="*/ 174 h 17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24" h="174">
                          <a:moveTo>
                            <a:pt x="123" y="0"/>
                          </a:moveTo>
                          <a:cubicBezTo>
                            <a:pt x="77" y="0"/>
                            <a:pt x="33" y="18"/>
                            <a:pt x="0" y="50"/>
                          </a:cubicBezTo>
                          <a:lnTo>
                            <a:pt x="124" y="174"/>
                          </a:lnTo>
                          <a:lnTo>
                            <a:pt x="123" y="0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4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0" y="1263"/>
                      <a:ext cx="1262" cy="89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50" y="123"/>
                        </a:cxn>
                        <a:cxn ang="0">
                          <a:pos x="174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74" h="123">
                          <a:moveTo>
                            <a:pt x="0" y="0"/>
                          </a:moveTo>
                          <a:cubicBezTo>
                            <a:pt x="0" y="46"/>
                            <a:pt x="18" y="90"/>
                            <a:pt x="50" y="123"/>
                          </a:cubicBezTo>
                          <a:lnTo>
                            <a:pt x="174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6350" cmpd="sng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5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361" y="1263"/>
                      <a:ext cx="899" cy="125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23"/>
                        </a:cxn>
                        <a:cxn ang="0">
                          <a:pos x="124" y="173"/>
                        </a:cxn>
                        <a:cxn ang="0">
                          <a:pos x="124" y="0"/>
                        </a:cxn>
                        <a:cxn ang="0">
                          <a:pos x="0" y="123"/>
                        </a:cxn>
                      </a:cxnLst>
                      <a:rect l="0" t="0" r="r" b="b"/>
                      <a:pathLst>
                        <a:path w="124" h="173">
                          <a:moveTo>
                            <a:pt x="0" y="123"/>
                          </a:moveTo>
                          <a:cubicBezTo>
                            <a:pt x="33" y="155"/>
                            <a:pt x="77" y="173"/>
                            <a:pt x="124" y="173"/>
                          </a:cubicBezTo>
                          <a:lnTo>
                            <a:pt x="124" y="0"/>
                          </a:lnTo>
                          <a:lnTo>
                            <a:pt x="0" y="123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6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1262" y="1263"/>
                      <a:ext cx="892" cy="125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3"/>
                        </a:cxn>
                        <a:cxn ang="0">
                          <a:pos x="123" y="123"/>
                        </a:cxn>
                        <a:cxn ang="0">
                          <a:pos x="0" y="0"/>
                        </a:cxn>
                        <a:cxn ang="0">
                          <a:pos x="0" y="173"/>
                        </a:cxn>
                      </a:cxnLst>
                      <a:rect l="0" t="0" r="r" b="b"/>
                      <a:pathLst>
                        <a:path w="123" h="173">
                          <a:moveTo>
                            <a:pt x="0" y="173"/>
                          </a:moveTo>
                          <a:cubicBezTo>
                            <a:pt x="46" y="173"/>
                            <a:pt x="90" y="155"/>
                            <a:pt x="123" y="123"/>
                          </a:cubicBezTo>
                          <a:lnTo>
                            <a:pt x="0" y="0"/>
                          </a:lnTo>
                          <a:lnTo>
                            <a:pt x="0" y="173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6350" cmpd="sng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7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1262" y="0"/>
                      <a:ext cx="892" cy="1263"/>
                    </a:xfrm>
                    <a:custGeom>
                      <a:avLst/>
                      <a:gdLst>
                        <a:gd name="T0" fmla="*/ 892 w 123"/>
                        <a:gd name="T1" fmla="*/ 363 h 174"/>
                        <a:gd name="T2" fmla="*/ 0 w 123"/>
                        <a:gd name="T3" fmla="*/ 0 h 174"/>
                        <a:gd name="T4" fmla="*/ 0 w 123"/>
                        <a:gd name="T5" fmla="*/ 1263 h 174"/>
                        <a:gd name="T6" fmla="*/ 892 w 123"/>
                        <a:gd name="T7" fmla="*/ 363 h 17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23"/>
                        <a:gd name="T13" fmla="*/ 0 h 174"/>
                        <a:gd name="T14" fmla="*/ 123 w 123"/>
                        <a:gd name="T15" fmla="*/ 174 h 17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23" h="174">
                          <a:moveTo>
                            <a:pt x="123" y="50"/>
                          </a:moveTo>
                          <a:cubicBezTo>
                            <a:pt x="90" y="18"/>
                            <a:pt x="46" y="0"/>
                            <a:pt x="0" y="0"/>
                          </a:cubicBezTo>
                          <a:lnTo>
                            <a:pt x="0" y="174"/>
                          </a:lnTo>
                          <a:lnTo>
                            <a:pt x="123" y="5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8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1262" y="363"/>
                      <a:ext cx="1262" cy="900"/>
                    </a:xfrm>
                    <a:custGeom>
                      <a:avLst/>
                      <a:gdLst>
                        <a:gd name="T0" fmla="*/ 1262 w 174"/>
                        <a:gd name="T1" fmla="*/ 900 h 124"/>
                        <a:gd name="T2" fmla="*/ 892 w 174"/>
                        <a:gd name="T3" fmla="*/ 0 h 124"/>
                        <a:gd name="T4" fmla="*/ 0 w 174"/>
                        <a:gd name="T5" fmla="*/ 900 h 124"/>
                        <a:gd name="T6" fmla="*/ 1262 w 174"/>
                        <a:gd name="T7" fmla="*/ 900 h 12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74"/>
                        <a:gd name="T13" fmla="*/ 0 h 124"/>
                        <a:gd name="T14" fmla="*/ 174 w 174"/>
                        <a:gd name="T15" fmla="*/ 124 h 12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74" h="124">
                          <a:moveTo>
                            <a:pt x="174" y="124"/>
                          </a:moveTo>
                          <a:cubicBezTo>
                            <a:pt x="174" y="77"/>
                            <a:pt x="155" y="33"/>
                            <a:pt x="123" y="0"/>
                          </a:cubicBezTo>
                          <a:lnTo>
                            <a:pt x="0" y="124"/>
                          </a:lnTo>
                          <a:lnTo>
                            <a:pt x="174" y="124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9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1262" y="1263"/>
                      <a:ext cx="1262" cy="893"/>
                    </a:xfrm>
                    <a:custGeom>
                      <a:avLst/>
                      <a:gdLst/>
                      <a:ahLst/>
                      <a:cxnLst>
                        <a:cxn ang="0">
                          <a:pos x="123" y="123"/>
                        </a:cxn>
                        <a:cxn ang="0">
                          <a:pos x="174" y="0"/>
                        </a:cxn>
                        <a:cxn ang="0">
                          <a:pos x="0" y="0"/>
                        </a:cxn>
                        <a:cxn ang="0">
                          <a:pos x="123" y="123"/>
                        </a:cxn>
                      </a:cxnLst>
                      <a:rect l="0" t="0" r="r" b="b"/>
                      <a:pathLst>
                        <a:path w="174" h="123">
                          <a:moveTo>
                            <a:pt x="123" y="123"/>
                          </a:moveTo>
                          <a:cubicBezTo>
                            <a:pt x="155" y="90"/>
                            <a:pt x="174" y="46"/>
                            <a:pt x="174" y="0"/>
                          </a:cubicBezTo>
                          <a:lnTo>
                            <a:pt x="0" y="0"/>
                          </a:lnTo>
                          <a:lnTo>
                            <a:pt x="123" y="123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29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593" y="591"/>
                    <a:ext cx="1337" cy="1337"/>
                    <a:chOff x="0" y="0"/>
                    <a:chExt cx="487" cy="487"/>
                  </a:xfrm>
                </p:grpSpPr>
                <p:sp>
                  <p:nvSpPr>
                    <p:cNvPr id="130" name="Oval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87" cy="487"/>
                    </a:xfrm>
                    <a:prstGeom prst="ellipse">
                      <a:avLst/>
                    </a:prstGeom>
                    <a:solidFill>
                      <a:srgbClr val="ECECEC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1" name="Oval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2" y="202"/>
                      <a:ext cx="82" cy="82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6350">
                      <a:solidFill>
                        <a:srgbClr val="FFFFFF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</p:grpSp>
            <p:sp>
              <p:nvSpPr>
                <p:cNvPr id="126" name="Oval 23"/>
                <p:cNvSpPr>
                  <a:spLocks noChangeArrowheads="1"/>
                </p:cNvSpPr>
                <p:nvPr userDrawn="1"/>
              </p:nvSpPr>
              <p:spPr bwMode="auto">
                <a:xfrm>
                  <a:off x="504" y="503"/>
                  <a:ext cx="1052" cy="105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</p:grpSp>
      <p:sp>
        <p:nvSpPr>
          <p:cNvPr id="142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2427749" y="2468378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44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2251505" y="1706062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5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2983271" y="1706062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6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3500347" y="2252055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7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1720655" y="2255595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8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1720655" y="2939389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49" name="文本占位符 37"/>
          <p:cNvSpPr>
            <a:spLocks noGrp="1"/>
          </p:cNvSpPr>
          <p:nvPr>
            <p:ph type="body" sz="quarter" idx="16" hasCustomPrompt="1"/>
          </p:nvPr>
        </p:nvSpPr>
        <p:spPr>
          <a:xfrm>
            <a:off x="3495710" y="2939389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50" name="文本占位符 37"/>
          <p:cNvSpPr>
            <a:spLocks noGrp="1"/>
          </p:cNvSpPr>
          <p:nvPr>
            <p:ph type="body" sz="quarter" idx="17" hasCustomPrompt="1"/>
          </p:nvPr>
        </p:nvSpPr>
        <p:spPr>
          <a:xfrm>
            <a:off x="2251505" y="3490499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51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2983271" y="3490499"/>
            <a:ext cx="530850" cy="43264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单击编辑</a:t>
            </a:r>
            <a:endParaRPr lang="zh-CN" altLang="en-US" dirty="0"/>
          </a:p>
        </p:txBody>
      </p:sp>
      <p:sp>
        <p:nvSpPr>
          <p:cNvPr id="153" name="文本占位符 152"/>
          <p:cNvSpPr>
            <a:spLocks noGrp="1"/>
          </p:cNvSpPr>
          <p:nvPr>
            <p:ph type="body" sz="quarter" idx="19"/>
          </p:nvPr>
        </p:nvSpPr>
        <p:spPr>
          <a:xfrm>
            <a:off x="4627564" y="1750336"/>
            <a:ext cx="2951524" cy="2117575"/>
          </a:xfrm>
          <a:prstGeom prst="rect">
            <a:avLst/>
          </a:prstGeom>
        </p:spPr>
        <p:txBody>
          <a:bodyPr/>
          <a:lstStyle>
            <a:lvl1pPr algn="just">
              <a:defRPr sz="1800">
                <a:latin typeface="微软雅黑" pitchFamily="34" charset="-122"/>
                <a:ea typeface="微软雅黑" pitchFamily="34" charset="-122"/>
              </a:defRPr>
            </a:lvl1pPr>
            <a:lvl2pPr algn="just">
              <a:defRPr sz="1800">
                <a:latin typeface="微软雅黑" pitchFamily="34" charset="-122"/>
                <a:ea typeface="微软雅黑" pitchFamily="34" charset="-122"/>
              </a:defRPr>
            </a:lvl2pPr>
            <a:lvl3pPr algn="just">
              <a:defRPr sz="1800">
                <a:latin typeface="微软雅黑" pitchFamily="34" charset="-122"/>
                <a:ea typeface="微软雅黑" pitchFamily="34" charset="-122"/>
              </a:defRPr>
            </a:lvl3pPr>
            <a:lvl4pPr algn="just">
              <a:defRPr sz="1800">
                <a:latin typeface="微软雅黑" pitchFamily="34" charset="-122"/>
                <a:ea typeface="微软雅黑" pitchFamily="34" charset="-122"/>
              </a:defRPr>
            </a:lvl4pPr>
            <a:lvl5pPr algn="just">
              <a:defRPr sz="18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6" name="Freeform 8"/>
          <p:cNvSpPr>
            <a:spLocks/>
          </p:cNvSpPr>
          <p:nvPr/>
        </p:nvSpPr>
        <p:spPr bwMode="auto">
          <a:xfrm>
            <a:off x="5112066" y="1815455"/>
            <a:ext cx="1148261" cy="1579745"/>
          </a:xfrm>
          <a:custGeom>
            <a:avLst/>
            <a:gdLst>
              <a:gd name="T0" fmla="*/ 550 w 809"/>
              <a:gd name="T1" fmla="*/ 1113 h 1113"/>
              <a:gd name="T2" fmla="*/ 809 w 809"/>
              <a:gd name="T3" fmla="*/ 613 h 1113"/>
              <a:gd name="T4" fmla="*/ 210 w 809"/>
              <a:gd name="T5" fmla="*/ 0 h 1113"/>
              <a:gd name="T6" fmla="*/ 238 w 809"/>
              <a:gd name="T7" fmla="*/ 186 h 1113"/>
              <a:gd name="T8" fmla="*/ 0 w 809"/>
              <a:gd name="T9" fmla="*/ 671 h 1113"/>
              <a:gd name="T10" fmla="*/ 550 w 809"/>
              <a:gd name="T11" fmla="*/ 1113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9" h="1113">
                <a:moveTo>
                  <a:pt x="550" y="1113"/>
                </a:moveTo>
                <a:cubicBezTo>
                  <a:pt x="707" y="1002"/>
                  <a:pt x="809" y="819"/>
                  <a:pt x="809" y="613"/>
                </a:cubicBezTo>
                <a:cubicBezTo>
                  <a:pt x="809" y="279"/>
                  <a:pt x="542" y="8"/>
                  <a:pt x="210" y="0"/>
                </a:cubicBezTo>
                <a:cubicBezTo>
                  <a:pt x="229" y="59"/>
                  <a:pt x="238" y="121"/>
                  <a:pt x="238" y="186"/>
                </a:cubicBezTo>
                <a:cubicBezTo>
                  <a:pt x="238" y="383"/>
                  <a:pt x="145" y="559"/>
                  <a:pt x="0" y="671"/>
                </a:cubicBezTo>
                <a:cubicBezTo>
                  <a:pt x="262" y="687"/>
                  <a:pt x="480" y="869"/>
                  <a:pt x="550" y="1113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>
            <a:off x="4571290" y="2762167"/>
            <a:ext cx="1329940" cy="786324"/>
          </a:xfrm>
          <a:custGeom>
            <a:avLst/>
            <a:gdLst>
              <a:gd name="T0" fmla="*/ 0 w 937"/>
              <a:gd name="T1" fmla="*/ 127 h 554"/>
              <a:gd name="T2" fmla="*/ 1 w 937"/>
              <a:gd name="T3" fmla="*/ 129 h 554"/>
              <a:gd name="T4" fmla="*/ 208 w 937"/>
              <a:gd name="T5" fmla="*/ 425 h 554"/>
              <a:gd name="T6" fmla="*/ 584 w 937"/>
              <a:gd name="T7" fmla="*/ 554 h 554"/>
              <a:gd name="T8" fmla="*/ 937 w 937"/>
              <a:gd name="T9" fmla="*/ 442 h 554"/>
              <a:gd name="T10" fmla="*/ 387 w 937"/>
              <a:gd name="T11" fmla="*/ 0 h 554"/>
              <a:gd name="T12" fmla="*/ 14 w 937"/>
              <a:gd name="T13" fmla="*/ 127 h 554"/>
              <a:gd name="T14" fmla="*/ 0 w 937"/>
              <a:gd name="T15" fmla="*/ 127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7" h="554">
                <a:moveTo>
                  <a:pt x="0" y="127"/>
                </a:moveTo>
                <a:cubicBezTo>
                  <a:pt x="0" y="128"/>
                  <a:pt x="0" y="128"/>
                  <a:pt x="1" y="129"/>
                </a:cubicBezTo>
                <a:cubicBezTo>
                  <a:pt x="97" y="203"/>
                  <a:pt x="170" y="306"/>
                  <a:pt x="208" y="425"/>
                </a:cubicBezTo>
                <a:cubicBezTo>
                  <a:pt x="312" y="506"/>
                  <a:pt x="442" y="554"/>
                  <a:pt x="584" y="554"/>
                </a:cubicBezTo>
                <a:cubicBezTo>
                  <a:pt x="716" y="554"/>
                  <a:pt x="838" y="513"/>
                  <a:pt x="937" y="442"/>
                </a:cubicBezTo>
                <a:cubicBezTo>
                  <a:pt x="867" y="198"/>
                  <a:pt x="649" y="16"/>
                  <a:pt x="387" y="0"/>
                </a:cubicBezTo>
                <a:cubicBezTo>
                  <a:pt x="283" y="80"/>
                  <a:pt x="154" y="127"/>
                  <a:pt x="14" y="127"/>
                </a:cubicBezTo>
                <a:cubicBezTo>
                  <a:pt x="9" y="127"/>
                  <a:pt x="5" y="127"/>
                  <a:pt x="0" y="127"/>
                </a:cubicBezTo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>
            <a:off x="4569871" y="2942426"/>
            <a:ext cx="2839" cy="2839"/>
          </a:xfrm>
          <a:custGeom>
            <a:avLst/>
            <a:gdLst>
              <a:gd name="T0" fmla="*/ 0 w 2"/>
              <a:gd name="T1" fmla="*/ 0 h 2"/>
              <a:gd name="T2" fmla="*/ 2 w 2"/>
              <a:gd name="T3" fmla="*/ 2 h 2"/>
              <a:gd name="T4" fmla="*/ 1 w 2"/>
              <a:gd name="T5" fmla="*/ 0 h 2"/>
              <a:gd name="T6" fmla="*/ 0 w 2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1" y="1"/>
                  <a:pt x="2" y="2"/>
                </a:cubicBezTo>
                <a:cubicBezTo>
                  <a:pt x="1" y="1"/>
                  <a:pt x="1" y="1"/>
                  <a:pt x="1" y="0"/>
                </a:cubicBezTo>
                <a:cubicBezTo>
                  <a:pt x="1" y="0"/>
                  <a:pt x="0" y="0"/>
                  <a:pt x="0" y="0"/>
                </a:cubicBezTo>
              </a:path>
            </a:pathLst>
          </a:custGeom>
          <a:solidFill>
            <a:srgbClr val="2676FF">
              <a:lumMod val="75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9" name="Freeform 13"/>
          <p:cNvSpPr>
            <a:spLocks/>
          </p:cNvSpPr>
          <p:nvPr/>
        </p:nvSpPr>
        <p:spPr bwMode="auto">
          <a:xfrm>
            <a:off x="4552839" y="3365394"/>
            <a:ext cx="1382455" cy="1134067"/>
          </a:xfrm>
          <a:custGeom>
            <a:avLst/>
            <a:gdLst>
              <a:gd name="T0" fmla="*/ 0 w 974"/>
              <a:gd name="T1" fmla="*/ 680 h 799"/>
              <a:gd name="T2" fmla="*/ 362 w 974"/>
              <a:gd name="T3" fmla="*/ 799 h 799"/>
              <a:gd name="T4" fmla="*/ 974 w 974"/>
              <a:gd name="T5" fmla="*/ 187 h 799"/>
              <a:gd name="T6" fmla="*/ 950 w 974"/>
              <a:gd name="T7" fmla="*/ 17 h 799"/>
              <a:gd name="T8" fmla="*/ 597 w 974"/>
              <a:gd name="T9" fmla="*/ 129 h 799"/>
              <a:gd name="T10" fmla="*/ 221 w 974"/>
              <a:gd name="T11" fmla="*/ 0 h 799"/>
              <a:gd name="T12" fmla="*/ 250 w 974"/>
              <a:gd name="T13" fmla="*/ 187 h 799"/>
              <a:gd name="T14" fmla="*/ 0 w 974"/>
              <a:gd name="T15" fmla="*/ 68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4" h="799">
                <a:moveTo>
                  <a:pt x="0" y="680"/>
                </a:moveTo>
                <a:cubicBezTo>
                  <a:pt x="101" y="755"/>
                  <a:pt x="227" y="799"/>
                  <a:pt x="362" y="799"/>
                </a:cubicBezTo>
                <a:cubicBezTo>
                  <a:pt x="700" y="799"/>
                  <a:pt x="974" y="525"/>
                  <a:pt x="974" y="187"/>
                </a:cubicBezTo>
                <a:cubicBezTo>
                  <a:pt x="974" y="128"/>
                  <a:pt x="966" y="71"/>
                  <a:pt x="950" y="17"/>
                </a:cubicBezTo>
                <a:cubicBezTo>
                  <a:pt x="851" y="88"/>
                  <a:pt x="729" y="129"/>
                  <a:pt x="597" y="129"/>
                </a:cubicBezTo>
                <a:cubicBezTo>
                  <a:pt x="455" y="129"/>
                  <a:pt x="325" y="81"/>
                  <a:pt x="221" y="0"/>
                </a:cubicBezTo>
                <a:cubicBezTo>
                  <a:pt x="239" y="59"/>
                  <a:pt x="250" y="122"/>
                  <a:pt x="250" y="187"/>
                </a:cubicBezTo>
                <a:cubicBezTo>
                  <a:pt x="250" y="389"/>
                  <a:pt x="151" y="569"/>
                  <a:pt x="0" y="680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0" name="Freeform 14"/>
          <p:cNvSpPr>
            <a:spLocks/>
          </p:cNvSpPr>
          <p:nvPr/>
        </p:nvSpPr>
        <p:spPr bwMode="auto">
          <a:xfrm>
            <a:off x="3782127" y="1209389"/>
            <a:ext cx="1639360" cy="1186583"/>
          </a:xfrm>
          <a:custGeom>
            <a:avLst/>
            <a:gdLst>
              <a:gd name="T0" fmla="*/ 565 w 1155"/>
              <a:gd name="T1" fmla="*/ 836 h 836"/>
              <a:gd name="T2" fmla="*/ 1142 w 1155"/>
              <a:gd name="T3" fmla="*/ 427 h 836"/>
              <a:gd name="T4" fmla="*/ 1155 w 1155"/>
              <a:gd name="T5" fmla="*/ 427 h 836"/>
              <a:gd name="T6" fmla="*/ 572 w 1155"/>
              <a:gd name="T7" fmla="*/ 0 h 836"/>
              <a:gd name="T8" fmla="*/ 0 w 1155"/>
              <a:gd name="T9" fmla="*/ 394 h 836"/>
              <a:gd name="T10" fmla="*/ 565 w 1155"/>
              <a:gd name="T11" fmla="*/ 836 h 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5" h="836">
                <a:moveTo>
                  <a:pt x="565" y="836"/>
                </a:moveTo>
                <a:cubicBezTo>
                  <a:pt x="649" y="598"/>
                  <a:pt x="876" y="427"/>
                  <a:pt x="1142" y="427"/>
                </a:cubicBezTo>
                <a:cubicBezTo>
                  <a:pt x="1146" y="427"/>
                  <a:pt x="1151" y="427"/>
                  <a:pt x="1155" y="427"/>
                </a:cubicBezTo>
                <a:cubicBezTo>
                  <a:pt x="1077" y="180"/>
                  <a:pt x="845" y="0"/>
                  <a:pt x="572" y="0"/>
                </a:cubicBezTo>
                <a:cubicBezTo>
                  <a:pt x="311" y="0"/>
                  <a:pt x="88" y="164"/>
                  <a:pt x="0" y="394"/>
                </a:cubicBezTo>
                <a:cubicBezTo>
                  <a:pt x="269" y="405"/>
                  <a:pt x="493" y="588"/>
                  <a:pt x="565" y="836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1" name="Freeform 18"/>
          <p:cNvSpPr>
            <a:spLocks/>
          </p:cNvSpPr>
          <p:nvPr/>
        </p:nvSpPr>
        <p:spPr bwMode="auto">
          <a:xfrm>
            <a:off x="4559935" y="1809778"/>
            <a:ext cx="898455" cy="1132648"/>
          </a:xfrm>
          <a:custGeom>
            <a:avLst/>
            <a:gdLst>
              <a:gd name="T0" fmla="*/ 0 w 633"/>
              <a:gd name="T1" fmla="*/ 793 h 798"/>
              <a:gd name="T2" fmla="*/ 7 w 633"/>
              <a:gd name="T3" fmla="*/ 798 h 798"/>
              <a:gd name="T4" fmla="*/ 8 w 633"/>
              <a:gd name="T5" fmla="*/ 798 h 798"/>
              <a:gd name="T6" fmla="*/ 4 w 633"/>
              <a:gd name="T7" fmla="*/ 783 h 798"/>
              <a:gd name="T8" fmla="*/ 4 w 633"/>
              <a:gd name="T9" fmla="*/ 784 h 798"/>
              <a:gd name="T10" fmla="*/ 357 w 633"/>
              <a:gd name="T11" fmla="*/ 670 h 798"/>
              <a:gd name="T12" fmla="*/ 395 w 633"/>
              <a:gd name="T13" fmla="*/ 671 h 798"/>
              <a:gd name="T14" fmla="*/ 633 w 633"/>
              <a:gd name="T15" fmla="*/ 186 h 798"/>
              <a:gd name="T16" fmla="*/ 605 w 633"/>
              <a:gd name="T17" fmla="*/ 0 h 798"/>
              <a:gd name="T18" fmla="*/ 592 w 633"/>
              <a:gd name="T19" fmla="*/ 0 h 798"/>
              <a:gd name="T20" fmla="*/ 15 w 633"/>
              <a:gd name="T21" fmla="*/ 409 h 798"/>
              <a:gd name="T22" fmla="*/ 39 w 633"/>
              <a:gd name="T23" fmla="*/ 579 h 798"/>
              <a:gd name="T24" fmla="*/ 4 w 633"/>
              <a:gd name="T25" fmla="*/ 783 h 798"/>
              <a:gd name="T26" fmla="*/ 4 w 633"/>
              <a:gd name="T27" fmla="*/ 783 h 798"/>
              <a:gd name="T28" fmla="*/ 4 w 633"/>
              <a:gd name="T29" fmla="*/ 783 h 798"/>
              <a:gd name="T30" fmla="*/ 0 w 633"/>
              <a:gd name="T31" fmla="*/ 793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3" h="798">
                <a:moveTo>
                  <a:pt x="0" y="793"/>
                </a:moveTo>
                <a:cubicBezTo>
                  <a:pt x="2" y="795"/>
                  <a:pt x="5" y="796"/>
                  <a:pt x="7" y="798"/>
                </a:cubicBezTo>
                <a:cubicBezTo>
                  <a:pt x="7" y="798"/>
                  <a:pt x="8" y="798"/>
                  <a:pt x="8" y="798"/>
                </a:cubicBezTo>
                <a:cubicBezTo>
                  <a:pt x="6" y="793"/>
                  <a:pt x="5" y="788"/>
                  <a:pt x="4" y="783"/>
                </a:cubicBezTo>
                <a:cubicBezTo>
                  <a:pt x="4" y="783"/>
                  <a:pt x="4" y="783"/>
                  <a:pt x="4" y="784"/>
                </a:cubicBezTo>
                <a:cubicBezTo>
                  <a:pt x="104" y="712"/>
                  <a:pt x="226" y="670"/>
                  <a:pt x="357" y="670"/>
                </a:cubicBezTo>
                <a:cubicBezTo>
                  <a:pt x="370" y="670"/>
                  <a:pt x="383" y="671"/>
                  <a:pt x="395" y="671"/>
                </a:cubicBezTo>
                <a:cubicBezTo>
                  <a:pt x="540" y="559"/>
                  <a:pt x="633" y="383"/>
                  <a:pt x="633" y="186"/>
                </a:cubicBezTo>
                <a:cubicBezTo>
                  <a:pt x="633" y="121"/>
                  <a:pt x="624" y="59"/>
                  <a:pt x="605" y="0"/>
                </a:cubicBezTo>
                <a:cubicBezTo>
                  <a:pt x="601" y="0"/>
                  <a:pt x="596" y="0"/>
                  <a:pt x="592" y="0"/>
                </a:cubicBezTo>
                <a:cubicBezTo>
                  <a:pt x="326" y="0"/>
                  <a:pt x="99" y="171"/>
                  <a:pt x="15" y="409"/>
                </a:cubicBezTo>
                <a:cubicBezTo>
                  <a:pt x="30" y="463"/>
                  <a:pt x="39" y="520"/>
                  <a:pt x="39" y="579"/>
                </a:cubicBezTo>
                <a:cubicBezTo>
                  <a:pt x="39" y="650"/>
                  <a:pt x="26" y="719"/>
                  <a:pt x="4" y="783"/>
                </a:cubicBezTo>
                <a:cubicBezTo>
                  <a:pt x="4" y="783"/>
                  <a:pt x="4" y="783"/>
                  <a:pt x="4" y="783"/>
                </a:cubicBezTo>
                <a:cubicBezTo>
                  <a:pt x="4" y="783"/>
                  <a:pt x="4" y="783"/>
                  <a:pt x="4" y="783"/>
                </a:cubicBezTo>
                <a:cubicBezTo>
                  <a:pt x="3" y="787"/>
                  <a:pt x="2" y="790"/>
                  <a:pt x="0" y="793"/>
                </a:cubicBezTo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2" name="Freeform 19"/>
          <p:cNvSpPr>
            <a:spLocks/>
          </p:cNvSpPr>
          <p:nvPr/>
        </p:nvSpPr>
        <p:spPr bwMode="auto">
          <a:xfrm>
            <a:off x="4558516" y="2935328"/>
            <a:ext cx="11355" cy="7097"/>
          </a:xfrm>
          <a:custGeom>
            <a:avLst/>
            <a:gdLst>
              <a:gd name="T0" fmla="*/ 0 w 8"/>
              <a:gd name="T1" fmla="*/ 5 h 5"/>
              <a:gd name="T2" fmla="*/ 8 w 8"/>
              <a:gd name="T3" fmla="*/ 5 h 5"/>
              <a:gd name="T4" fmla="*/ 1 w 8"/>
              <a:gd name="T5" fmla="*/ 0 h 5"/>
              <a:gd name="T6" fmla="*/ 0 w 8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5">
                <a:moveTo>
                  <a:pt x="0" y="5"/>
                </a:moveTo>
                <a:cubicBezTo>
                  <a:pt x="2" y="5"/>
                  <a:pt x="5" y="5"/>
                  <a:pt x="8" y="5"/>
                </a:cubicBezTo>
                <a:cubicBezTo>
                  <a:pt x="6" y="3"/>
                  <a:pt x="3" y="2"/>
                  <a:pt x="1" y="0"/>
                </a:cubicBezTo>
                <a:cubicBezTo>
                  <a:pt x="1" y="2"/>
                  <a:pt x="0" y="3"/>
                  <a:pt x="0" y="5"/>
                </a:cubicBezTo>
              </a:path>
            </a:pathLst>
          </a:custGeom>
          <a:solidFill>
            <a:srgbClr val="2676FF">
              <a:lumMod val="75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3" name="Freeform 20"/>
          <p:cNvSpPr>
            <a:spLocks/>
          </p:cNvSpPr>
          <p:nvPr/>
        </p:nvSpPr>
        <p:spPr bwMode="auto">
          <a:xfrm>
            <a:off x="4538645" y="2929651"/>
            <a:ext cx="21290" cy="12775"/>
          </a:xfrm>
          <a:custGeom>
            <a:avLst/>
            <a:gdLst>
              <a:gd name="T0" fmla="*/ 14 w 15"/>
              <a:gd name="T1" fmla="*/ 9 h 9"/>
              <a:gd name="T2" fmla="*/ 15 w 15"/>
              <a:gd name="T3" fmla="*/ 4 h 9"/>
              <a:gd name="T4" fmla="*/ 10 w 15"/>
              <a:gd name="T5" fmla="*/ 0 h 9"/>
              <a:gd name="T6" fmla="*/ 0 w 15"/>
              <a:gd name="T7" fmla="*/ 8 h 9"/>
              <a:gd name="T8" fmla="*/ 14 w 15"/>
              <a:gd name="T9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9">
                <a:moveTo>
                  <a:pt x="14" y="9"/>
                </a:moveTo>
                <a:cubicBezTo>
                  <a:pt x="14" y="7"/>
                  <a:pt x="15" y="6"/>
                  <a:pt x="15" y="4"/>
                </a:cubicBezTo>
                <a:cubicBezTo>
                  <a:pt x="14" y="3"/>
                  <a:pt x="12" y="2"/>
                  <a:pt x="10" y="0"/>
                </a:cubicBezTo>
                <a:cubicBezTo>
                  <a:pt x="6" y="3"/>
                  <a:pt x="3" y="5"/>
                  <a:pt x="0" y="8"/>
                </a:cubicBezTo>
                <a:cubicBezTo>
                  <a:pt x="4" y="8"/>
                  <a:pt x="9" y="8"/>
                  <a:pt x="14" y="9"/>
                </a:cubicBezTo>
              </a:path>
            </a:pathLst>
          </a:custGeom>
          <a:solidFill>
            <a:srgbClr val="2676FF">
              <a:lumMod val="75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5" name="Freeform 21"/>
          <p:cNvSpPr>
            <a:spLocks/>
          </p:cNvSpPr>
          <p:nvPr/>
        </p:nvSpPr>
        <p:spPr bwMode="auto">
          <a:xfrm>
            <a:off x="2883673" y="1767197"/>
            <a:ext cx="1182325" cy="1562713"/>
          </a:xfrm>
          <a:custGeom>
            <a:avLst/>
            <a:gdLst>
              <a:gd name="T0" fmla="*/ 244 w 833"/>
              <a:gd name="T1" fmla="*/ 1101 h 1101"/>
              <a:gd name="T2" fmla="*/ 817 w 833"/>
              <a:gd name="T3" fmla="*/ 703 h 1101"/>
              <a:gd name="T4" fmla="*/ 833 w 833"/>
              <a:gd name="T5" fmla="*/ 703 h 1101"/>
              <a:gd name="T6" fmla="*/ 595 w 833"/>
              <a:gd name="T7" fmla="*/ 219 h 1101"/>
              <a:gd name="T8" fmla="*/ 635 w 833"/>
              <a:gd name="T9" fmla="*/ 0 h 1101"/>
              <a:gd name="T10" fmla="*/ 612 w 833"/>
              <a:gd name="T11" fmla="*/ 0 h 1101"/>
              <a:gd name="T12" fmla="*/ 0 w 833"/>
              <a:gd name="T13" fmla="*/ 612 h 1101"/>
              <a:gd name="T14" fmla="*/ 244 w 833"/>
              <a:gd name="T15" fmla="*/ 1101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3" h="1101">
                <a:moveTo>
                  <a:pt x="244" y="1101"/>
                </a:moveTo>
                <a:cubicBezTo>
                  <a:pt x="331" y="869"/>
                  <a:pt x="555" y="703"/>
                  <a:pt x="817" y="703"/>
                </a:cubicBezTo>
                <a:cubicBezTo>
                  <a:pt x="823" y="703"/>
                  <a:pt x="828" y="703"/>
                  <a:pt x="833" y="703"/>
                </a:cubicBezTo>
                <a:cubicBezTo>
                  <a:pt x="688" y="592"/>
                  <a:pt x="595" y="416"/>
                  <a:pt x="595" y="219"/>
                </a:cubicBezTo>
                <a:cubicBezTo>
                  <a:pt x="595" y="142"/>
                  <a:pt x="609" y="68"/>
                  <a:pt x="635" y="0"/>
                </a:cubicBezTo>
                <a:cubicBezTo>
                  <a:pt x="627" y="0"/>
                  <a:pt x="620" y="0"/>
                  <a:pt x="612" y="0"/>
                </a:cubicBezTo>
                <a:cubicBezTo>
                  <a:pt x="274" y="0"/>
                  <a:pt x="0" y="274"/>
                  <a:pt x="0" y="612"/>
                </a:cubicBezTo>
                <a:cubicBezTo>
                  <a:pt x="0" y="812"/>
                  <a:pt x="96" y="989"/>
                  <a:pt x="244" y="1101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6" name="Freeform 22"/>
          <p:cNvSpPr>
            <a:spLocks/>
          </p:cNvSpPr>
          <p:nvPr/>
        </p:nvSpPr>
        <p:spPr bwMode="auto">
          <a:xfrm>
            <a:off x="3224319" y="2760748"/>
            <a:ext cx="1314326" cy="739485"/>
          </a:xfrm>
          <a:custGeom>
            <a:avLst/>
            <a:gdLst>
              <a:gd name="T0" fmla="*/ 721 w 926"/>
              <a:gd name="T1" fmla="*/ 409 h 521"/>
              <a:gd name="T2" fmla="*/ 926 w 926"/>
              <a:gd name="T3" fmla="*/ 127 h 521"/>
              <a:gd name="T4" fmla="*/ 589 w 926"/>
              <a:gd name="T5" fmla="*/ 0 h 521"/>
              <a:gd name="T6" fmla="*/ 573 w 926"/>
              <a:gd name="T7" fmla="*/ 0 h 521"/>
              <a:gd name="T8" fmla="*/ 0 w 926"/>
              <a:gd name="T9" fmla="*/ 398 h 521"/>
              <a:gd name="T10" fmla="*/ 368 w 926"/>
              <a:gd name="T11" fmla="*/ 521 h 521"/>
              <a:gd name="T12" fmla="*/ 721 w 926"/>
              <a:gd name="T13" fmla="*/ 409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6" h="521">
                <a:moveTo>
                  <a:pt x="721" y="409"/>
                </a:moveTo>
                <a:cubicBezTo>
                  <a:pt x="761" y="296"/>
                  <a:pt x="833" y="199"/>
                  <a:pt x="926" y="127"/>
                </a:cubicBezTo>
                <a:cubicBezTo>
                  <a:pt x="799" y="120"/>
                  <a:pt x="683" y="73"/>
                  <a:pt x="589" y="0"/>
                </a:cubicBezTo>
                <a:cubicBezTo>
                  <a:pt x="584" y="0"/>
                  <a:pt x="579" y="0"/>
                  <a:pt x="573" y="0"/>
                </a:cubicBezTo>
                <a:cubicBezTo>
                  <a:pt x="311" y="0"/>
                  <a:pt x="87" y="166"/>
                  <a:pt x="0" y="398"/>
                </a:cubicBezTo>
                <a:cubicBezTo>
                  <a:pt x="102" y="476"/>
                  <a:pt x="230" y="521"/>
                  <a:pt x="368" y="521"/>
                </a:cubicBezTo>
                <a:cubicBezTo>
                  <a:pt x="500" y="521"/>
                  <a:pt x="622" y="480"/>
                  <a:pt x="721" y="409"/>
                </a:cubicBezTo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7" name="Freeform 23"/>
          <p:cNvSpPr>
            <a:spLocks/>
          </p:cNvSpPr>
          <p:nvPr/>
        </p:nvSpPr>
        <p:spPr bwMode="auto">
          <a:xfrm>
            <a:off x="3171802" y="3319975"/>
            <a:ext cx="1383875" cy="1173809"/>
          </a:xfrm>
          <a:custGeom>
            <a:avLst/>
            <a:gdLst>
              <a:gd name="T0" fmla="*/ 760 w 975"/>
              <a:gd name="T1" fmla="*/ 11 h 827"/>
              <a:gd name="T2" fmla="*/ 407 w 975"/>
              <a:gd name="T3" fmla="*/ 123 h 827"/>
              <a:gd name="T4" fmla="*/ 39 w 975"/>
              <a:gd name="T5" fmla="*/ 0 h 827"/>
              <a:gd name="T6" fmla="*/ 0 w 975"/>
              <a:gd name="T7" fmla="*/ 215 h 827"/>
              <a:gd name="T8" fmla="*/ 612 w 975"/>
              <a:gd name="T9" fmla="*/ 827 h 827"/>
              <a:gd name="T10" fmla="*/ 975 w 975"/>
              <a:gd name="T11" fmla="*/ 708 h 827"/>
              <a:gd name="T12" fmla="*/ 726 w 975"/>
              <a:gd name="T13" fmla="*/ 215 h 827"/>
              <a:gd name="T14" fmla="*/ 760 w 975"/>
              <a:gd name="T15" fmla="*/ 11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5" h="827">
                <a:moveTo>
                  <a:pt x="760" y="11"/>
                </a:moveTo>
                <a:cubicBezTo>
                  <a:pt x="661" y="82"/>
                  <a:pt x="539" y="123"/>
                  <a:pt x="407" y="123"/>
                </a:cubicBezTo>
                <a:cubicBezTo>
                  <a:pt x="269" y="123"/>
                  <a:pt x="141" y="78"/>
                  <a:pt x="39" y="0"/>
                </a:cubicBezTo>
                <a:cubicBezTo>
                  <a:pt x="14" y="67"/>
                  <a:pt x="0" y="139"/>
                  <a:pt x="0" y="215"/>
                </a:cubicBezTo>
                <a:cubicBezTo>
                  <a:pt x="0" y="553"/>
                  <a:pt x="274" y="827"/>
                  <a:pt x="612" y="827"/>
                </a:cubicBezTo>
                <a:cubicBezTo>
                  <a:pt x="748" y="827"/>
                  <a:pt x="874" y="783"/>
                  <a:pt x="975" y="708"/>
                </a:cubicBezTo>
                <a:cubicBezTo>
                  <a:pt x="824" y="597"/>
                  <a:pt x="726" y="417"/>
                  <a:pt x="726" y="215"/>
                </a:cubicBezTo>
                <a:cubicBezTo>
                  <a:pt x="726" y="143"/>
                  <a:pt x="738" y="75"/>
                  <a:pt x="760" y="11"/>
                </a:cubicBezTo>
              </a:path>
            </a:pathLst>
          </a:custGeom>
          <a:solidFill>
            <a:srgbClr val="0070C0"/>
          </a:solidFill>
          <a:ln w="3175" cap="flat" cmpd="sng" algn="ctr">
            <a:solidFill>
              <a:srgbClr val="2676FF">
                <a:lumMod val="60000"/>
                <a:lumOff val="40000"/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48" name="Freeform 24"/>
          <p:cNvSpPr>
            <a:spLocks/>
          </p:cNvSpPr>
          <p:nvPr/>
        </p:nvSpPr>
        <p:spPr bwMode="auto">
          <a:xfrm>
            <a:off x="4199418" y="2942426"/>
            <a:ext cx="708260" cy="1388132"/>
          </a:xfrm>
          <a:custGeom>
            <a:avLst/>
            <a:gdLst>
              <a:gd name="T0" fmla="*/ 34 w 499"/>
              <a:gd name="T1" fmla="*/ 281 h 978"/>
              <a:gd name="T2" fmla="*/ 0 w 499"/>
              <a:gd name="T3" fmla="*/ 485 h 978"/>
              <a:gd name="T4" fmla="*/ 249 w 499"/>
              <a:gd name="T5" fmla="*/ 978 h 978"/>
              <a:gd name="T6" fmla="*/ 499 w 499"/>
              <a:gd name="T7" fmla="*/ 485 h 978"/>
              <a:gd name="T8" fmla="*/ 470 w 499"/>
              <a:gd name="T9" fmla="*/ 298 h 978"/>
              <a:gd name="T10" fmla="*/ 263 w 499"/>
              <a:gd name="T11" fmla="*/ 2 h 978"/>
              <a:gd name="T12" fmla="*/ 261 w 499"/>
              <a:gd name="T13" fmla="*/ 0 h 978"/>
              <a:gd name="T14" fmla="*/ 253 w 499"/>
              <a:gd name="T15" fmla="*/ 0 h 978"/>
              <a:gd name="T16" fmla="*/ 34 w 499"/>
              <a:gd name="T17" fmla="*/ 281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9" h="978">
                <a:moveTo>
                  <a:pt x="34" y="281"/>
                </a:moveTo>
                <a:cubicBezTo>
                  <a:pt x="12" y="345"/>
                  <a:pt x="0" y="413"/>
                  <a:pt x="0" y="485"/>
                </a:cubicBezTo>
                <a:cubicBezTo>
                  <a:pt x="0" y="687"/>
                  <a:pt x="98" y="867"/>
                  <a:pt x="249" y="978"/>
                </a:cubicBezTo>
                <a:cubicBezTo>
                  <a:pt x="400" y="867"/>
                  <a:pt x="499" y="687"/>
                  <a:pt x="499" y="485"/>
                </a:cubicBezTo>
                <a:cubicBezTo>
                  <a:pt x="499" y="420"/>
                  <a:pt x="488" y="357"/>
                  <a:pt x="470" y="298"/>
                </a:cubicBezTo>
                <a:cubicBezTo>
                  <a:pt x="374" y="223"/>
                  <a:pt x="301" y="120"/>
                  <a:pt x="263" y="2"/>
                </a:cubicBezTo>
                <a:cubicBezTo>
                  <a:pt x="262" y="1"/>
                  <a:pt x="262" y="1"/>
                  <a:pt x="261" y="0"/>
                </a:cubicBezTo>
                <a:cubicBezTo>
                  <a:pt x="258" y="0"/>
                  <a:pt x="255" y="0"/>
                  <a:pt x="253" y="0"/>
                </a:cubicBezTo>
                <a:cubicBezTo>
                  <a:pt x="209" y="114"/>
                  <a:pt x="132" y="211"/>
                  <a:pt x="34" y="281"/>
                </a:cubicBezTo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060188" y="2389822"/>
            <a:ext cx="1060261" cy="975099"/>
            <a:chOff x="3965426" y="3650721"/>
            <a:chExt cx="1185863" cy="1090612"/>
          </a:xfrm>
          <a:solidFill>
            <a:srgbClr val="F9F9F9"/>
          </a:solidFill>
        </p:grpSpPr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4538514" y="4271433"/>
              <a:ext cx="328612" cy="469900"/>
            </a:xfrm>
            <a:custGeom>
              <a:avLst/>
              <a:gdLst>
                <a:gd name="T0" fmla="*/ 0 w 207"/>
                <a:gd name="T1" fmla="*/ 0 h 296"/>
                <a:gd name="T2" fmla="*/ 207 w 207"/>
                <a:gd name="T3" fmla="*/ 296 h 296"/>
                <a:gd name="T4" fmla="*/ 0 w 207"/>
                <a:gd name="T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7" h="296">
                  <a:moveTo>
                    <a:pt x="0" y="0"/>
                  </a:moveTo>
                  <a:cubicBezTo>
                    <a:pt x="38" y="118"/>
                    <a:pt x="111" y="221"/>
                    <a:pt x="207" y="296"/>
                  </a:cubicBezTo>
                  <a:cubicBezTo>
                    <a:pt x="169" y="177"/>
                    <a:pt x="96" y="74"/>
                    <a:pt x="0" y="0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3965426" y="4065058"/>
              <a:ext cx="550863" cy="201613"/>
            </a:xfrm>
            <a:custGeom>
              <a:avLst/>
              <a:gdLst>
                <a:gd name="T0" fmla="*/ 347 w 347"/>
                <a:gd name="T1" fmla="*/ 119 h 127"/>
                <a:gd name="T2" fmla="*/ 0 w 347"/>
                <a:gd name="T3" fmla="*/ 0 h 127"/>
                <a:gd name="T4" fmla="*/ 337 w 347"/>
                <a:gd name="T5" fmla="*/ 127 h 127"/>
                <a:gd name="T6" fmla="*/ 347 w 347"/>
                <a:gd name="T7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127">
                  <a:moveTo>
                    <a:pt x="347" y="119"/>
                  </a:moveTo>
                  <a:cubicBezTo>
                    <a:pt x="249" y="47"/>
                    <a:pt x="129" y="4"/>
                    <a:pt x="0" y="0"/>
                  </a:cubicBezTo>
                  <a:cubicBezTo>
                    <a:pt x="94" y="73"/>
                    <a:pt x="210" y="120"/>
                    <a:pt x="337" y="127"/>
                  </a:cubicBezTo>
                  <a:cubicBezTo>
                    <a:pt x="340" y="124"/>
                    <a:pt x="343" y="122"/>
                    <a:pt x="347" y="119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4530576" y="4065058"/>
              <a:ext cx="620713" cy="203200"/>
            </a:xfrm>
            <a:custGeom>
              <a:avLst/>
              <a:gdLst>
                <a:gd name="T0" fmla="*/ 0 w 391"/>
                <a:gd name="T1" fmla="*/ 113 h 128"/>
                <a:gd name="T2" fmla="*/ 4 w 391"/>
                <a:gd name="T3" fmla="*/ 128 h 128"/>
                <a:gd name="T4" fmla="*/ 18 w 391"/>
                <a:gd name="T5" fmla="*/ 128 h 128"/>
                <a:gd name="T6" fmla="*/ 391 w 391"/>
                <a:gd name="T7" fmla="*/ 1 h 128"/>
                <a:gd name="T8" fmla="*/ 353 w 391"/>
                <a:gd name="T9" fmla="*/ 0 h 128"/>
                <a:gd name="T10" fmla="*/ 0 w 391"/>
                <a:gd name="T11" fmla="*/ 1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1" h="128">
                  <a:moveTo>
                    <a:pt x="0" y="113"/>
                  </a:moveTo>
                  <a:cubicBezTo>
                    <a:pt x="1" y="118"/>
                    <a:pt x="2" y="123"/>
                    <a:pt x="4" y="128"/>
                  </a:cubicBezTo>
                  <a:cubicBezTo>
                    <a:pt x="9" y="128"/>
                    <a:pt x="13" y="128"/>
                    <a:pt x="18" y="128"/>
                  </a:cubicBezTo>
                  <a:cubicBezTo>
                    <a:pt x="158" y="128"/>
                    <a:pt x="287" y="81"/>
                    <a:pt x="391" y="1"/>
                  </a:cubicBezTo>
                  <a:cubicBezTo>
                    <a:pt x="379" y="1"/>
                    <a:pt x="366" y="0"/>
                    <a:pt x="353" y="0"/>
                  </a:cubicBezTo>
                  <a:cubicBezTo>
                    <a:pt x="222" y="0"/>
                    <a:pt x="100" y="42"/>
                    <a:pt x="0" y="113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9" name="Freeform 17"/>
            <p:cNvSpPr>
              <a:spLocks/>
            </p:cNvSpPr>
            <p:nvPr/>
          </p:nvSpPr>
          <p:spPr bwMode="auto">
            <a:xfrm>
              <a:off x="4492476" y="3650721"/>
              <a:ext cx="93663" cy="593725"/>
            </a:xfrm>
            <a:custGeom>
              <a:avLst/>
              <a:gdLst>
                <a:gd name="T0" fmla="*/ 24 w 59"/>
                <a:gd name="T1" fmla="*/ 374 h 374"/>
                <a:gd name="T2" fmla="*/ 24 w 59"/>
                <a:gd name="T3" fmla="*/ 374 h 374"/>
                <a:gd name="T4" fmla="*/ 59 w 59"/>
                <a:gd name="T5" fmla="*/ 170 h 374"/>
                <a:gd name="T6" fmla="*/ 35 w 59"/>
                <a:gd name="T7" fmla="*/ 0 h 374"/>
                <a:gd name="T8" fmla="*/ 0 w 59"/>
                <a:gd name="T9" fmla="*/ 204 h 374"/>
                <a:gd name="T10" fmla="*/ 24 w 59"/>
                <a:gd name="T11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4">
                  <a:moveTo>
                    <a:pt x="24" y="374"/>
                  </a:moveTo>
                  <a:cubicBezTo>
                    <a:pt x="24" y="374"/>
                    <a:pt x="24" y="374"/>
                    <a:pt x="24" y="374"/>
                  </a:cubicBezTo>
                  <a:cubicBezTo>
                    <a:pt x="46" y="310"/>
                    <a:pt x="59" y="241"/>
                    <a:pt x="59" y="170"/>
                  </a:cubicBezTo>
                  <a:cubicBezTo>
                    <a:pt x="59" y="111"/>
                    <a:pt x="50" y="54"/>
                    <a:pt x="35" y="0"/>
                  </a:cubicBezTo>
                  <a:cubicBezTo>
                    <a:pt x="12" y="63"/>
                    <a:pt x="0" y="132"/>
                    <a:pt x="0" y="204"/>
                  </a:cubicBezTo>
                  <a:cubicBezTo>
                    <a:pt x="0" y="263"/>
                    <a:pt x="8" y="320"/>
                    <a:pt x="24" y="374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4174976" y="4266671"/>
              <a:ext cx="347663" cy="447675"/>
            </a:xfrm>
            <a:custGeom>
              <a:avLst/>
              <a:gdLst>
                <a:gd name="T0" fmla="*/ 0 w 219"/>
                <a:gd name="T1" fmla="*/ 282 h 282"/>
                <a:gd name="T2" fmla="*/ 219 w 219"/>
                <a:gd name="T3" fmla="*/ 1 h 282"/>
                <a:gd name="T4" fmla="*/ 205 w 219"/>
                <a:gd name="T5" fmla="*/ 0 h 282"/>
                <a:gd name="T6" fmla="*/ 0 w 219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82">
                  <a:moveTo>
                    <a:pt x="0" y="282"/>
                  </a:moveTo>
                  <a:cubicBezTo>
                    <a:pt x="98" y="212"/>
                    <a:pt x="175" y="115"/>
                    <a:pt x="219" y="1"/>
                  </a:cubicBezTo>
                  <a:cubicBezTo>
                    <a:pt x="214" y="0"/>
                    <a:pt x="209" y="0"/>
                    <a:pt x="205" y="0"/>
                  </a:cubicBezTo>
                  <a:cubicBezTo>
                    <a:pt x="112" y="72"/>
                    <a:pt x="40" y="169"/>
                    <a:pt x="0" y="282"/>
                  </a:cubicBezTo>
                </a:path>
              </a:pathLst>
            </a:custGeom>
            <a:grpFill/>
            <a:ln w="25400" cap="rnd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50" name="Freeform 15"/>
          <p:cNvSpPr>
            <a:spLocks noEditPoints="1"/>
          </p:cNvSpPr>
          <p:nvPr/>
        </p:nvSpPr>
        <p:spPr bwMode="auto">
          <a:xfrm>
            <a:off x="3722514" y="1762939"/>
            <a:ext cx="858712" cy="1172390"/>
          </a:xfrm>
          <a:custGeom>
            <a:avLst/>
            <a:gdLst>
              <a:gd name="T0" fmla="*/ 1584 w 1613"/>
              <a:gd name="T1" fmla="*/ 2175 h 2201"/>
              <a:gd name="T2" fmla="*/ 1520 w 1613"/>
              <a:gd name="T3" fmla="*/ 1720 h 2201"/>
              <a:gd name="T4" fmla="*/ 1613 w 1613"/>
              <a:gd name="T5" fmla="*/ 1176 h 2201"/>
              <a:gd name="T6" fmla="*/ 107 w 1613"/>
              <a:gd name="T7" fmla="*/ 0 h 2201"/>
              <a:gd name="T8" fmla="*/ 0 w 1613"/>
              <a:gd name="T9" fmla="*/ 582 h 2201"/>
              <a:gd name="T10" fmla="*/ 634 w 1613"/>
              <a:gd name="T11" fmla="*/ 1874 h 2201"/>
              <a:gd name="T12" fmla="*/ 1561 w 1613"/>
              <a:gd name="T13" fmla="*/ 2191 h 2201"/>
              <a:gd name="T14" fmla="*/ 1584 w 1613"/>
              <a:gd name="T15" fmla="*/ 2175 h 2201"/>
              <a:gd name="T16" fmla="*/ 1575 w 1613"/>
              <a:gd name="T17" fmla="*/ 2201 h 2201"/>
              <a:gd name="T18" fmla="*/ 1584 w 1613"/>
              <a:gd name="T19" fmla="*/ 2176 h 2201"/>
              <a:gd name="T20" fmla="*/ 1561 w 1613"/>
              <a:gd name="T21" fmla="*/ 2191 h 2201"/>
              <a:gd name="T22" fmla="*/ 1575 w 1613"/>
              <a:gd name="T23" fmla="*/ 2201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13" h="2201">
                <a:moveTo>
                  <a:pt x="1584" y="2175"/>
                </a:moveTo>
                <a:cubicBezTo>
                  <a:pt x="1542" y="2030"/>
                  <a:pt x="1520" y="1878"/>
                  <a:pt x="1520" y="1720"/>
                </a:cubicBezTo>
                <a:cubicBezTo>
                  <a:pt x="1520" y="1529"/>
                  <a:pt x="1552" y="1346"/>
                  <a:pt x="1613" y="1176"/>
                </a:cubicBezTo>
                <a:cubicBezTo>
                  <a:pt x="1421" y="515"/>
                  <a:pt x="823" y="27"/>
                  <a:pt x="107" y="0"/>
                </a:cubicBezTo>
                <a:cubicBezTo>
                  <a:pt x="38" y="181"/>
                  <a:pt x="0" y="377"/>
                  <a:pt x="0" y="582"/>
                </a:cubicBezTo>
                <a:cubicBezTo>
                  <a:pt x="0" y="1108"/>
                  <a:pt x="249" y="1576"/>
                  <a:pt x="634" y="1874"/>
                </a:cubicBezTo>
                <a:cubicBezTo>
                  <a:pt x="980" y="1883"/>
                  <a:pt x="1300" y="1999"/>
                  <a:pt x="1561" y="2191"/>
                </a:cubicBezTo>
                <a:cubicBezTo>
                  <a:pt x="1568" y="2186"/>
                  <a:pt x="1576" y="2180"/>
                  <a:pt x="1584" y="2175"/>
                </a:cubicBezTo>
                <a:close/>
                <a:moveTo>
                  <a:pt x="1575" y="2201"/>
                </a:moveTo>
                <a:cubicBezTo>
                  <a:pt x="1578" y="2193"/>
                  <a:pt x="1581" y="2184"/>
                  <a:pt x="1584" y="2176"/>
                </a:cubicBezTo>
                <a:cubicBezTo>
                  <a:pt x="1576" y="2180"/>
                  <a:pt x="1568" y="2186"/>
                  <a:pt x="1561" y="2191"/>
                </a:cubicBezTo>
                <a:cubicBezTo>
                  <a:pt x="1565" y="2195"/>
                  <a:pt x="1570" y="2198"/>
                  <a:pt x="1575" y="2201"/>
                </a:cubicBezTo>
                <a:close/>
              </a:path>
            </a:pathLst>
          </a:custGeom>
          <a:solidFill>
            <a:srgbClr val="2676FF">
              <a:lumMod val="20000"/>
              <a:lumOff val="80000"/>
            </a:srgbClr>
          </a:solidFill>
          <a:ln w="25400" cap="rnd">
            <a:solidFill>
              <a:sysClr val="window" lastClr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1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144185" y="1337847"/>
            <a:ext cx="885324" cy="5082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2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5492536" y="2184741"/>
            <a:ext cx="613692" cy="6704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3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4866384" y="3683218"/>
            <a:ext cx="885324" cy="5082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4" name="文本占位符 37"/>
          <p:cNvSpPr>
            <a:spLocks noGrp="1"/>
          </p:cNvSpPr>
          <p:nvPr>
            <p:ph type="body" sz="quarter" idx="13" hasCustomPrompt="1"/>
          </p:nvPr>
        </p:nvSpPr>
        <p:spPr>
          <a:xfrm>
            <a:off x="3314094" y="3548491"/>
            <a:ext cx="885324" cy="50829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5" name="文本占位符 37"/>
          <p:cNvSpPr>
            <a:spLocks noGrp="1"/>
          </p:cNvSpPr>
          <p:nvPr>
            <p:ph type="body" sz="quarter" idx="14" hasCustomPrompt="1"/>
          </p:nvPr>
        </p:nvSpPr>
        <p:spPr>
          <a:xfrm>
            <a:off x="3068618" y="2172467"/>
            <a:ext cx="613692" cy="67041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6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573738" y="1137826"/>
            <a:ext cx="2833832" cy="629371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7" name="文本占位符 37"/>
          <p:cNvSpPr>
            <a:spLocks noGrp="1"/>
          </p:cNvSpPr>
          <p:nvPr>
            <p:ph type="body" sz="quarter" idx="16" hasCustomPrompt="1"/>
          </p:nvPr>
        </p:nvSpPr>
        <p:spPr>
          <a:xfrm>
            <a:off x="6438020" y="2305958"/>
            <a:ext cx="2110699" cy="1014017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8" name="文本占位符 37"/>
          <p:cNvSpPr>
            <a:spLocks noGrp="1"/>
          </p:cNvSpPr>
          <p:nvPr>
            <p:ph type="body" sz="quarter" idx="17" hasCustomPrompt="1"/>
          </p:nvPr>
        </p:nvSpPr>
        <p:spPr>
          <a:xfrm>
            <a:off x="6026847" y="3864413"/>
            <a:ext cx="2521872" cy="629371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9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47994" y="3500233"/>
            <a:ext cx="2620623" cy="629371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0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47995" y="1665458"/>
            <a:ext cx="2343277" cy="1014017"/>
          </a:xfrm>
          <a:prstGeom prst="rect">
            <a:avLst/>
          </a:prstGeom>
        </p:spPr>
        <p:txBody>
          <a:bodyPr/>
          <a:lstStyle>
            <a:lvl1pPr algn="just">
              <a:defRPr sz="16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087838" y="1481825"/>
            <a:ext cx="3114554" cy="3055811"/>
            <a:chOff x="2657255" y="1566640"/>
            <a:chExt cx="3956050" cy="3881437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gray">
            <a:xfrm>
              <a:off x="2657255" y="1566640"/>
              <a:ext cx="3956050" cy="3881437"/>
            </a:xfrm>
            <a:prstGeom prst="ellipse">
              <a:avLst/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1">
                    <a:gsLst>
                      <a:gs pos="0">
                        <a:srgbClr val="FFFFCC">
                          <a:gamma/>
                          <a:shade val="60784"/>
                          <a:invGamma/>
                        </a:srgbClr>
                      </a:gs>
                      <a:gs pos="100000">
                        <a:srgbClr val="FFFFCC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gray">
            <a:xfrm>
              <a:off x="2874742" y="1773015"/>
              <a:ext cx="3490913" cy="3490912"/>
            </a:xfrm>
            <a:prstGeom prst="ellipse">
              <a:avLst/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1">
                    <a:gsLst>
                      <a:gs pos="0">
                        <a:srgbClr val="FFFFCC">
                          <a:gamma/>
                          <a:shade val="60784"/>
                          <a:invGamma/>
                        </a:srgbClr>
                      </a:gs>
                      <a:gs pos="100000">
                        <a:srgbClr val="FFFFCC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gray">
            <a:xfrm>
              <a:off x="3090642" y="2100040"/>
              <a:ext cx="2973388" cy="2973387"/>
            </a:xfrm>
            <a:prstGeom prst="ellipse">
              <a:avLst/>
            </a:prstGeom>
            <a:noFill/>
            <a:ln w="12700">
              <a:solidFill>
                <a:sysClr val="window" lastClr="FFFFFF">
                  <a:lumMod val="50000"/>
                </a:sys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1">
                    <a:gsLst>
                      <a:gs pos="0">
                        <a:srgbClr val="FFFFCC">
                          <a:gamma/>
                          <a:shade val="60784"/>
                          <a:invGamma/>
                        </a:srgbClr>
                      </a:gs>
                      <a:gs pos="100000">
                        <a:srgbClr val="FFFFCC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0" name="AutoShape 8"/>
          <p:cNvSpPr>
            <a:spLocks noChangeArrowheads="1"/>
          </p:cNvSpPr>
          <p:nvPr/>
        </p:nvSpPr>
        <p:spPr bwMode="gray">
          <a:xfrm rot="16200000">
            <a:off x="3838980" y="1196865"/>
            <a:ext cx="1473539" cy="1461040"/>
          </a:xfrm>
          <a:prstGeom prst="chevron">
            <a:avLst>
              <a:gd name="adj" fmla="val 28655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AutoShape 7"/>
          <p:cNvSpPr>
            <a:spLocks noChangeArrowheads="1"/>
          </p:cNvSpPr>
          <p:nvPr userDrawn="1"/>
        </p:nvSpPr>
        <p:spPr bwMode="gray">
          <a:xfrm rot="9044363">
            <a:off x="2832875" y="2924118"/>
            <a:ext cx="1473538" cy="1461040"/>
          </a:xfrm>
          <a:prstGeom prst="chevron">
            <a:avLst>
              <a:gd name="adj" fmla="val 28655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" name="AutoShape 9"/>
          <p:cNvSpPr>
            <a:spLocks noChangeArrowheads="1"/>
          </p:cNvSpPr>
          <p:nvPr userDrawn="1"/>
        </p:nvSpPr>
        <p:spPr bwMode="gray">
          <a:xfrm rot="1788254">
            <a:off x="4837588" y="2934116"/>
            <a:ext cx="1473538" cy="1461040"/>
          </a:xfrm>
          <a:prstGeom prst="chevron">
            <a:avLst>
              <a:gd name="adj" fmla="val 28655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=""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4129338" y="1500236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0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3064849" y="3203470"/>
            <a:ext cx="728380" cy="81007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1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5381216" y="3203470"/>
            <a:ext cx="728380" cy="81007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2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891436" y="1329616"/>
            <a:ext cx="2804570" cy="629371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3" name="文本占位符 37"/>
          <p:cNvSpPr>
            <a:spLocks noGrp="1"/>
          </p:cNvSpPr>
          <p:nvPr>
            <p:ph type="body" sz="quarter" idx="16" hasCustomPrompt="1"/>
          </p:nvPr>
        </p:nvSpPr>
        <p:spPr>
          <a:xfrm>
            <a:off x="6339430" y="3301850"/>
            <a:ext cx="2356576" cy="629371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4" name="文本占位符 37"/>
          <p:cNvSpPr>
            <a:spLocks noGrp="1"/>
          </p:cNvSpPr>
          <p:nvPr>
            <p:ph type="body" sz="quarter" idx="17" hasCustomPrompt="1"/>
          </p:nvPr>
        </p:nvSpPr>
        <p:spPr>
          <a:xfrm>
            <a:off x="447995" y="3301850"/>
            <a:ext cx="2356576" cy="629371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5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664539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>
            <a:spLocks/>
          </p:cNvSpPr>
          <p:nvPr/>
        </p:nvSpPr>
        <p:spPr bwMode="auto">
          <a:xfrm>
            <a:off x="4570605" y="1197036"/>
            <a:ext cx="1676990" cy="1852672"/>
          </a:xfrm>
          <a:custGeom>
            <a:avLst/>
            <a:gdLst>
              <a:gd name="T0" fmla="*/ 1606 w 3207"/>
              <a:gd name="T1" fmla="*/ 3189 h 3541"/>
              <a:gd name="T2" fmla="*/ 2390 w 3207"/>
              <a:gd name="T3" fmla="*/ 3541 h 3541"/>
              <a:gd name="T4" fmla="*/ 3206 w 3207"/>
              <a:gd name="T5" fmla="*/ 2917 h 3541"/>
              <a:gd name="T6" fmla="*/ 3207 w 3207"/>
              <a:gd name="T7" fmla="*/ 2918 h 3541"/>
              <a:gd name="T8" fmla="*/ 6 w 3207"/>
              <a:gd name="T9" fmla="*/ 5 h 3541"/>
              <a:gd name="T10" fmla="*/ 3 w 3207"/>
              <a:gd name="T11" fmla="*/ 0 h 3541"/>
              <a:gd name="T12" fmla="*/ 6 w 3207"/>
              <a:gd name="T13" fmla="*/ 5 h 3541"/>
              <a:gd name="T14" fmla="*/ 598 w 3207"/>
              <a:gd name="T15" fmla="*/ 805 h 3541"/>
              <a:gd name="T16" fmla="*/ 230 w 3207"/>
              <a:gd name="T17" fmla="*/ 1621 h 3541"/>
              <a:gd name="T18" fmla="*/ 231 w 3207"/>
              <a:gd name="T19" fmla="*/ 1625 h 3541"/>
              <a:gd name="T20" fmla="*/ 1606 w 3207"/>
              <a:gd name="T21" fmla="*/ 3189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07" h="3541">
                <a:moveTo>
                  <a:pt x="1606" y="3189"/>
                </a:moveTo>
                <a:lnTo>
                  <a:pt x="2390" y="3541"/>
                </a:lnTo>
                <a:lnTo>
                  <a:pt x="3206" y="2917"/>
                </a:lnTo>
                <a:lnTo>
                  <a:pt x="3207" y="2918"/>
                </a:lnTo>
                <a:cubicBezTo>
                  <a:pt x="3055" y="1282"/>
                  <a:pt x="1679" y="0"/>
                  <a:pt x="6" y="5"/>
                </a:cubicBezTo>
                <a:lnTo>
                  <a:pt x="3" y="0"/>
                </a:lnTo>
                <a:cubicBezTo>
                  <a:pt x="2" y="0"/>
                  <a:pt x="0" y="0"/>
                  <a:pt x="6" y="5"/>
                </a:cubicBezTo>
                <a:lnTo>
                  <a:pt x="598" y="805"/>
                </a:lnTo>
                <a:lnTo>
                  <a:pt x="230" y="1621"/>
                </a:lnTo>
                <a:lnTo>
                  <a:pt x="231" y="1625"/>
                </a:lnTo>
                <a:cubicBezTo>
                  <a:pt x="1000" y="1734"/>
                  <a:pt x="1594" y="2388"/>
                  <a:pt x="1606" y="3189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0" rIns="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888034" y="1204013"/>
            <a:ext cx="1852781" cy="1678287"/>
          </a:xfrm>
          <a:custGeom>
            <a:avLst/>
            <a:gdLst>
              <a:gd name="T0" fmla="*/ 1625 w 3541"/>
              <a:gd name="T1" fmla="*/ 2978 h 3207"/>
              <a:gd name="T2" fmla="*/ 3189 w 3541"/>
              <a:gd name="T3" fmla="*/ 1591 h 3207"/>
              <a:gd name="T4" fmla="*/ 3541 w 3541"/>
              <a:gd name="T5" fmla="*/ 823 h 3207"/>
              <a:gd name="T6" fmla="*/ 2917 w 3541"/>
              <a:gd name="T7" fmla="*/ 7 h 3207"/>
              <a:gd name="T8" fmla="*/ 2916 w 3541"/>
              <a:gd name="T9" fmla="*/ 0 h 3207"/>
              <a:gd name="T10" fmla="*/ 5 w 3541"/>
              <a:gd name="T11" fmla="*/ 3207 h 3207"/>
              <a:gd name="T12" fmla="*/ 0 w 3541"/>
              <a:gd name="T13" fmla="*/ 3205 h 3207"/>
              <a:gd name="T14" fmla="*/ 5 w 3541"/>
              <a:gd name="T15" fmla="*/ 3207 h 3207"/>
              <a:gd name="T16" fmla="*/ 805 w 3541"/>
              <a:gd name="T17" fmla="*/ 2599 h 3207"/>
              <a:gd name="T18" fmla="*/ 1621 w 3541"/>
              <a:gd name="T19" fmla="*/ 2983 h 3207"/>
              <a:gd name="T20" fmla="*/ 1625 w 3541"/>
              <a:gd name="T21" fmla="*/ 2978 h 3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1" h="3207">
                <a:moveTo>
                  <a:pt x="1625" y="2978"/>
                </a:moveTo>
                <a:cubicBezTo>
                  <a:pt x="1734" y="2207"/>
                  <a:pt x="2388" y="1612"/>
                  <a:pt x="3189" y="1591"/>
                </a:cubicBezTo>
                <a:lnTo>
                  <a:pt x="3541" y="823"/>
                </a:lnTo>
                <a:lnTo>
                  <a:pt x="2917" y="7"/>
                </a:lnTo>
                <a:lnTo>
                  <a:pt x="2916" y="0"/>
                </a:lnTo>
                <a:cubicBezTo>
                  <a:pt x="1281" y="152"/>
                  <a:pt x="0" y="1529"/>
                  <a:pt x="5" y="3207"/>
                </a:cubicBezTo>
                <a:lnTo>
                  <a:pt x="0" y="3205"/>
                </a:lnTo>
                <a:cubicBezTo>
                  <a:pt x="0" y="3206"/>
                  <a:pt x="0" y="3207"/>
                  <a:pt x="5" y="3207"/>
                </a:cubicBezTo>
                <a:lnTo>
                  <a:pt x="805" y="2599"/>
                </a:lnTo>
                <a:lnTo>
                  <a:pt x="1621" y="2983"/>
                </a:lnTo>
                <a:lnTo>
                  <a:pt x="1625" y="2978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  <a:ex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2895009" y="2714888"/>
            <a:ext cx="1678385" cy="1849882"/>
          </a:xfrm>
          <a:custGeom>
            <a:avLst/>
            <a:gdLst>
              <a:gd name="T0" fmla="*/ 2976 w 3207"/>
              <a:gd name="T1" fmla="*/ 1912 h 3537"/>
              <a:gd name="T2" fmla="*/ 1591 w 3207"/>
              <a:gd name="T3" fmla="*/ 352 h 3537"/>
              <a:gd name="T4" fmla="*/ 823 w 3207"/>
              <a:gd name="T5" fmla="*/ 0 h 3537"/>
              <a:gd name="T6" fmla="*/ 7 w 3207"/>
              <a:gd name="T7" fmla="*/ 624 h 3537"/>
              <a:gd name="T8" fmla="*/ 0 w 3207"/>
              <a:gd name="T9" fmla="*/ 619 h 3537"/>
              <a:gd name="T10" fmla="*/ 3207 w 3207"/>
              <a:gd name="T11" fmla="*/ 3536 h 3537"/>
              <a:gd name="T12" fmla="*/ 3204 w 3207"/>
              <a:gd name="T13" fmla="*/ 3537 h 3537"/>
              <a:gd name="T14" fmla="*/ 3207 w 3207"/>
              <a:gd name="T15" fmla="*/ 3536 h 3537"/>
              <a:gd name="T16" fmla="*/ 2599 w 3207"/>
              <a:gd name="T17" fmla="*/ 2736 h 3537"/>
              <a:gd name="T18" fmla="*/ 2983 w 3207"/>
              <a:gd name="T19" fmla="*/ 1904 h 3537"/>
              <a:gd name="T20" fmla="*/ 2976 w 3207"/>
              <a:gd name="T21" fmla="*/ 1912 h 3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07" h="3537">
                <a:moveTo>
                  <a:pt x="2976" y="1912"/>
                </a:moveTo>
                <a:cubicBezTo>
                  <a:pt x="2207" y="1803"/>
                  <a:pt x="1613" y="1150"/>
                  <a:pt x="1591" y="352"/>
                </a:cubicBezTo>
                <a:lnTo>
                  <a:pt x="823" y="0"/>
                </a:lnTo>
                <a:lnTo>
                  <a:pt x="7" y="624"/>
                </a:lnTo>
                <a:lnTo>
                  <a:pt x="0" y="619"/>
                </a:lnTo>
                <a:cubicBezTo>
                  <a:pt x="152" y="2256"/>
                  <a:pt x="1528" y="3537"/>
                  <a:pt x="3207" y="3536"/>
                </a:cubicBezTo>
                <a:lnTo>
                  <a:pt x="3204" y="3537"/>
                </a:lnTo>
                <a:cubicBezTo>
                  <a:pt x="3205" y="3537"/>
                  <a:pt x="3206" y="3537"/>
                  <a:pt x="3207" y="3536"/>
                </a:cubicBezTo>
                <a:lnTo>
                  <a:pt x="2599" y="2736"/>
                </a:lnTo>
                <a:lnTo>
                  <a:pt x="2983" y="1904"/>
                </a:lnTo>
                <a:lnTo>
                  <a:pt x="2976" y="1912"/>
                </a:ln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4405975" y="2879508"/>
            <a:ext cx="1849991" cy="1678287"/>
          </a:xfrm>
          <a:custGeom>
            <a:avLst/>
            <a:gdLst>
              <a:gd name="T0" fmla="*/ 1910 w 3536"/>
              <a:gd name="T1" fmla="*/ 230 h 3207"/>
              <a:gd name="T2" fmla="*/ 352 w 3536"/>
              <a:gd name="T3" fmla="*/ 1604 h 3207"/>
              <a:gd name="T4" fmla="*/ 0 w 3536"/>
              <a:gd name="T5" fmla="*/ 2388 h 3207"/>
              <a:gd name="T6" fmla="*/ 624 w 3536"/>
              <a:gd name="T7" fmla="*/ 3204 h 3207"/>
              <a:gd name="T8" fmla="*/ 618 w 3536"/>
              <a:gd name="T9" fmla="*/ 3207 h 3207"/>
              <a:gd name="T10" fmla="*/ 3536 w 3536"/>
              <a:gd name="T11" fmla="*/ 4 h 3207"/>
              <a:gd name="T12" fmla="*/ 3534 w 3536"/>
              <a:gd name="T13" fmla="*/ 2 h 3207"/>
              <a:gd name="T14" fmla="*/ 3536 w 3536"/>
              <a:gd name="T15" fmla="*/ 4 h 3207"/>
              <a:gd name="T16" fmla="*/ 2736 w 3536"/>
              <a:gd name="T17" fmla="*/ 596 h 3207"/>
              <a:gd name="T18" fmla="*/ 1904 w 3536"/>
              <a:gd name="T19" fmla="*/ 228 h 3207"/>
              <a:gd name="T20" fmla="*/ 1910 w 3536"/>
              <a:gd name="T21" fmla="*/ 230 h 3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36" h="3207">
                <a:moveTo>
                  <a:pt x="1910" y="230"/>
                </a:moveTo>
                <a:cubicBezTo>
                  <a:pt x="1801" y="1000"/>
                  <a:pt x="1147" y="1595"/>
                  <a:pt x="352" y="1604"/>
                </a:cubicBezTo>
                <a:lnTo>
                  <a:pt x="0" y="2388"/>
                </a:lnTo>
                <a:lnTo>
                  <a:pt x="624" y="3204"/>
                </a:lnTo>
                <a:lnTo>
                  <a:pt x="618" y="3207"/>
                </a:lnTo>
                <a:cubicBezTo>
                  <a:pt x="2254" y="3055"/>
                  <a:pt x="3534" y="1678"/>
                  <a:pt x="3536" y="4"/>
                </a:cubicBezTo>
                <a:lnTo>
                  <a:pt x="3534" y="2"/>
                </a:lnTo>
                <a:cubicBezTo>
                  <a:pt x="3534" y="1"/>
                  <a:pt x="3534" y="0"/>
                  <a:pt x="3536" y="4"/>
                </a:cubicBezTo>
                <a:lnTo>
                  <a:pt x="2736" y="596"/>
                </a:lnTo>
                <a:lnTo>
                  <a:pt x="1904" y="228"/>
                </a:lnTo>
                <a:lnTo>
                  <a:pt x="1910" y="230"/>
                </a:lnTo>
                <a:close/>
              </a:path>
            </a:pathLst>
          </a:cu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44806" rIns="0" bIns="44806" anchor="ctr"/>
          <a:lstStyle/>
          <a:p>
            <a:pPr marL="182544" marR="0" lvl="0" indent="-182544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413385"/>
            <a:ext cx="1098507" cy="93994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7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076032" y="1699192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8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949857" y="3494478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9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3329711" y="1573624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0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3203536" y="3368910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>
            <a:off x="4570647" y="1258568"/>
            <a:ext cx="1634699" cy="2381539"/>
          </a:xfrm>
          <a:custGeom>
            <a:avLst/>
            <a:gdLst>
              <a:gd name="T0" fmla="*/ 1414 w 3222"/>
              <a:gd name="T1" fmla="*/ 3989 h 4693"/>
              <a:gd name="T2" fmla="*/ 1910 w 3222"/>
              <a:gd name="T3" fmla="*/ 4693 h 4693"/>
              <a:gd name="T4" fmla="*/ 2934 w 3222"/>
              <a:gd name="T5" fmla="*/ 4565 h 4693"/>
              <a:gd name="T6" fmla="*/ 2929 w 3222"/>
              <a:gd name="T7" fmla="*/ 4561 h 4693"/>
              <a:gd name="T8" fmla="*/ 3222 w 3222"/>
              <a:gd name="T9" fmla="*/ 3221 h 4693"/>
              <a:gd name="T10" fmla="*/ 3220 w 3222"/>
              <a:gd name="T11" fmla="*/ 3219 h 4693"/>
              <a:gd name="T12" fmla="*/ 6 w 3222"/>
              <a:gd name="T13" fmla="*/ 5 h 4693"/>
              <a:gd name="T14" fmla="*/ 3 w 3222"/>
              <a:gd name="T15" fmla="*/ 0 h 4693"/>
              <a:gd name="T16" fmla="*/ 6 w 3222"/>
              <a:gd name="T17" fmla="*/ 5 h 4693"/>
              <a:gd name="T18" fmla="*/ 598 w 3222"/>
              <a:gd name="T19" fmla="*/ 805 h 4693"/>
              <a:gd name="T20" fmla="*/ 230 w 3222"/>
              <a:gd name="T21" fmla="*/ 1621 h 4693"/>
              <a:gd name="T22" fmla="*/ 231 w 3222"/>
              <a:gd name="T23" fmla="*/ 1625 h 4693"/>
              <a:gd name="T24" fmla="*/ 1606 w 3222"/>
              <a:gd name="T25" fmla="*/ 3221 h 4693"/>
              <a:gd name="T26" fmla="*/ 1612 w 3222"/>
              <a:gd name="T27" fmla="*/ 3219 h 4693"/>
              <a:gd name="T28" fmla="*/ 1414 w 3222"/>
              <a:gd name="T29" fmla="*/ 3989 h 4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22" h="4693">
                <a:moveTo>
                  <a:pt x="1414" y="3989"/>
                </a:moveTo>
                <a:lnTo>
                  <a:pt x="1910" y="4693"/>
                </a:lnTo>
                <a:lnTo>
                  <a:pt x="2934" y="4565"/>
                </a:lnTo>
                <a:lnTo>
                  <a:pt x="2929" y="4561"/>
                </a:lnTo>
                <a:cubicBezTo>
                  <a:pt x="3116" y="4152"/>
                  <a:pt x="3220" y="3698"/>
                  <a:pt x="3222" y="3221"/>
                </a:cubicBezTo>
                <a:lnTo>
                  <a:pt x="3220" y="3219"/>
                </a:lnTo>
                <a:cubicBezTo>
                  <a:pt x="3220" y="1441"/>
                  <a:pt x="1780" y="0"/>
                  <a:pt x="6" y="5"/>
                </a:cubicBezTo>
                <a:lnTo>
                  <a:pt x="3" y="0"/>
                </a:lnTo>
                <a:cubicBezTo>
                  <a:pt x="2" y="0"/>
                  <a:pt x="0" y="0"/>
                  <a:pt x="6" y="5"/>
                </a:cubicBezTo>
                <a:lnTo>
                  <a:pt x="598" y="805"/>
                </a:lnTo>
                <a:lnTo>
                  <a:pt x="230" y="1621"/>
                </a:lnTo>
                <a:lnTo>
                  <a:pt x="231" y="1625"/>
                </a:lnTo>
                <a:cubicBezTo>
                  <a:pt x="1011" y="1736"/>
                  <a:pt x="1612" y="2407"/>
                  <a:pt x="1606" y="3221"/>
                </a:cubicBezTo>
                <a:lnTo>
                  <a:pt x="1612" y="3219"/>
                </a:lnTo>
                <a:cubicBezTo>
                  <a:pt x="1612" y="3500"/>
                  <a:pt x="1540" y="3764"/>
                  <a:pt x="1414" y="3989"/>
                </a:cubicBez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lIns="0" rIns="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3" name="Freeform 6"/>
          <p:cNvSpPr>
            <a:spLocks/>
          </p:cNvSpPr>
          <p:nvPr/>
        </p:nvSpPr>
        <p:spPr bwMode="auto">
          <a:xfrm>
            <a:off x="2938655" y="1265335"/>
            <a:ext cx="1797086" cy="2447844"/>
          </a:xfrm>
          <a:custGeom>
            <a:avLst/>
            <a:gdLst>
              <a:gd name="T0" fmla="*/ 1724 w 3541"/>
              <a:gd name="T1" fmla="*/ 3805 h 4823"/>
              <a:gd name="T2" fmla="*/ 1605 w 3541"/>
              <a:gd name="T3" fmla="*/ 3207 h 4823"/>
              <a:gd name="T4" fmla="*/ 1609 w 3541"/>
              <a:gd name="T5" fmla="*/ 3205 h 4823"/>
              <a:gd name="T6" fmla="*/ 3189 w 3541"/>
              <a:gd name="T7" fmla="*/ 1591 h 4823"/>
              <a:gd name="T8" fmla="*/ 3541 w 3541"/>
              <a:gd name="T9" fmla="*/ 823 h 4823"/>
              <a:gd name="T10" fmla="*/ 2917 w 3541"/>
              <a:gd name="T11" fmla="*/ 7 h 4823"/>
              <a:gd name="T12" fmla="*/ 2916 w 3541"/>
              <a:gd name="T13" fmla="*/ 0 h 4823"/>
              <a:gd name="T14" fmla="*/ 5 w 3541"/>
              <a:gd name="T15" fmla="*/ 3207 h 4823"/>
              <a:gd name="T16" fmla="*/ 0 w 3541"/>
              <a:gd name="T17" fmla="*/ 3205 h 4823"/>
              <a:gd name="T18" fmla="*/ 437 w 3541"/>
              <a:gd name="T19" fmla="*/ 4823 h 4823"/>
              <a:gd name="T20" fmla="*/ 821 w 3541"/>
              <a:gd name="T21" fmla="*/ 3895 h 4823"/>
              <a:gd name="T22" fmla="*/ 1717 w 3541"/>
              <a:gd name="T23" fmla="*/ 3799 h 4823"/>
              <a:gd name="T24" fmla="*/ 1724 w 3541"/>
              <a:gd name="T25" fmla="*/ 3805 h 4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41" h="4823">
                <a:moveTo>
                  <a:pt x="1724" y="3805"/>
                </a:moveTo>
                <a:cubicBezTo>
                  <a:pt x="1650" y="3619"/>
                  <a:pt x="1609" y="3417"/>
                  <a:pt x="1605" y="3207"/>
                </a:cubicBezTo>
                <a:lnTo>
                  <a:pt x="1609" y="3205"/>
                </a:lnTo>
                <a:cubicBezTo>
                  <a:pt x="1609" y="2328"/>
                  <a:pt x="2311" y="1614"/>
                  <a:pt x="3189" y="1591"/>
                </a:cubicBezTo>
                <a:lnTo>
                  <a:pt x="3541" y="823"/>
                </a:lnTo>
                <a:lnTo>
                  <a:pt x="2917" y="7"/>
                </a:lnTo>
                <a:lnTo>
                  <a:pt x="2916" y="0"/>
                </a:lnTo>
                <a:cubicBezTo>
                  <a:pt x="1281" y="152"/>
                  <a:pt x="0" y="1529"/>
                  <a:pt x="5" y="3207"/>
                </a:cubicBezTo>
                <a:lnTo>
                  <a:pt x="0" y="3205"/>
                </a:lnTo>
                <a:cubicBezTo>
                  <a:pt x="0" y="3793"/>
                  <a:pt x="157" y="4343"/>
                  <a:pt x="437" y="4823"/>
                </a:cubicBezTo>
                <a:lnTo>
                  <a:pt x="821" y="3895"/>
                </a:lnTo>
                <a:lnTo>
                  <a:pt x="1717" y="3799"/>
                </a:lnTo>
                <a:lnTo>
                  <a:pt x="1724" y="380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Freeform 10"/>
          <p:cNvSpPr>
            <a:spLocks/>
          </p:cNvSpPr>
          <p:nvPr userDrawn="1"/>
        </p:nvSpPr>
        <p:spPr bwMode="auto">
          <a:xfrm>
            <a:off x="3240424" y="3315352"/>
            <a:ext cx="2745698" cy="1209713"/>
          </a:xfrm>
          <a:custGeom>
            <a:avLst/>
            <a:gdLst>
              <a:gd name="T0" fmla="*/ 3890 w 5411"/>
              <a:gd name="T1" fmla="*/ 160 h 2385"/>
              <a:gd name="T2" fmla="*/ 2627 w 5411"/>
              <a:gd name="T3" fmla="*/ 768 h 2385"/>
              <a:gd name="T4" fmla="*/ 2624 w 5411"/>
              <a:gd name="T5" fmla="*/ 776 h 2385"/>
              <a:gd name="T6" fmla="*/ 1251 w 5411"/>
              <a:gd name="T7" fmla="*/ 0 h 2385"/>
              <a:gd name="T8" fmla="*/ 403 w 5411"/>
              <a:gd name="T9" fmla="*/ 80 h 2385"/>
              <a:gd name="T10" fmla="*/ 3 w 5411"/>
              <a:gd name="T11" fmla="*/ 1024 h 2385"/>
              <a:gd name="T12" fmla="*/ 0 w 5411"/>
              <a:gd name="T13" fmla="*/ 1029 h 2385"/>
              <a:gd name="T14" fmla="*/ 2627 w 5411"/>
              <a:gd name="T15" fmla="*/ 2384 h 2385"/>
              <a:gd name="T16" fmla="*/ 2624 w 5411"/>
              <a:gd name="T17" fmla="*/ 2385 h 2385"/>
              <a:gd name="T18" fmla="*/ 5411 w 5411"/>
              <a:gd name="T19" fmla="*/ 768 h 2385"/>
              <a:gd name="T20" fmla="*/ 4419 w 5411"/>
              <a:gd name="T21" fmla="*/ 896 h 2385"/>
              <a:gd name="T22" fmla="*/ 3891 w 5411"/>
              <a:gd name="T23" fmla="*/ 160 h 2385"/>
              <a:gd name="T24" fmla="*/ 3890 w 5411"/>
              <a:gd name="T25" fmla="*/ 160 h 2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11" h="2385">
                <a:moveTo>
                  <a:pt x="3890" y="160"/>
                </a:moveTo>
                <a:cubicBezTo>
                  <a:pt x="3595" y="535"/>
                  <a:pt x="3138" y="776"/>
                  <a:pt x="2627" y="768"/>
                </a:cubicBezTo>
                <a:lnTo>
                  <a:pt x="2624" y="776"/>
                </a:lnTo>
                <a:cubicBezTo>
                  <a:pt x="2041" y="776"/>
                  <a:pt x="1530" y="466"/>
                  <a:pt x="1251" y="0"/>
                </a:cubicBezTo>
                <a:lnTo>
                  <a:pt x="403" y="80"/>
                </a:lnTo>
                <a:lnTo>
                  <a:pt x="3" y="1024"/>
                </a:lnTo>
                <a:lnTo>
                  <a:pt x="0" y="1029"/>
                </a:lnTo>
                <a:cubicBezTo>
                  <a:pt x="583" y="1850"/>
                  <a:pt x="1541" y="2385"/>
                  <a:pt x="2627" y="2384"/>
                </a:cubicBezTo>
                <a:lnTo>
                  <a:pt x="2624" y="2385"/>
                </a:lnTo>
                <a:cubicBezTo>
                  <a:pt x="3816" y="2385"/>
                  <a:pt x="4857" y="1736"/>
                  <a:pt x="5411" y="768"/>
                </a:cubicBezTo>
                <a:lnTo>
                  <a:pt x="4419" y="896"/>
                </a:lnTo>
                <a:lnTo>
                  <a:pt x="3891" y="160"/>
                </a:lnTo>
                <a:lnTo>
                  <a:pt x="3890" y="160"/>
                </a:lnTo>
                <a:close/>
              </a:path>
            </a:pathLst>
          </a:cu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44806" rIns="0" bIns="44806" anchor="ctr"/>
          <a:lstStyle/>
          <a:p>
            <a:pPr marL="182544" marR="0" lvl="0" indent="-182544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9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463441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0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290825" y="2203152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1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3935073" y="3743864"/>
            <a:ext cx="1271147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2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3134354" y="185948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1" name="Freeform 42"/>
          <p:cNvSpPr>
            <a:spLocks/>
          </p:cNvSpPr>
          <p:nvPr/>
        </p:nvSpPr>
        <p:spPr bwMode="auto">
          <a:xfrm>
            <a:off x="4415815" y="1268884"/>
            <a:ext cx="1740362" cy="3161603"/>
          </a:xfrm>
          <a:custGeom>
            <a:avLst/>
            <a:gdLst>
              <a:gd name="T0" fmla="*/ 352 w 3536"/>
              <a:gd name="T1" fmla="*/ 4821 h 6424"/>
              <a:gd name="T2" fmla="*/ 0 w 3536"/>
              <a:gd name="T3" fmla="*/ 5605 h 6424"/>
              <a:gd name="T4" fmla="*/ 624 w 3536"/>
              <a:gd name="T5" fmla="*/ 6421 h 6424"/>
              <a:gd name="T6" fmla="*/ 618 w 3536"/>
              <a:gd name="T7" fmla="*/ 6424 h 6424"/>
              <a:gd name="T8" fmla="*/ 3536 w 3536"/>
              <a:gd name="T9" fmla="*/ 3221 h 6424"/>
              <a:gd name="T10" fmla="*/ 3534 w 3536"/>
              <a:gd name="T11" fmla="*/ 3219 h 6424"/>
              <a:gd name="T12" fmla="*/ 320 w 3536"/>
              <a:gd name="T13" fmla="*/ 5 h 6424"/>
              <a:gd name="T14" fmla="*/ 317 w 3536"/>
              <a:gd name="T15" fmla="*/ 0 h 6424"/>
              <a:gd name="T16" fmla="*/ 320 w 3536"/>
              <a:gd name="T17" fmla="*/ 5 h 6424"/>
              <a:gd name="T18" fmla="*/ 912 w 3536"/>
              <a:gd name="T19" fmla="*/ 805 h 6424"/>
              <a:gd name="T20" fmla="*/ 544 w 3536"/>
              <a:gd name="T21" fmla="*/ 1621 h 6424"/>
              <a:gd name="T22" fmla="*/ 545 w 3536"/>
              <a:gd name="T23" fmla="*/ 1625 h 6424"/>
              <a:gd name="T24" fmla="*/ 1920 w 3536"/>
              <a:gd name="T25" fmla="*/ 3221 h 6424"/>
              <a:gd name="T26" fmla="*/ 1926 w 3536"/>
              <a:gd name="T27" fmla="*/ 3219 h 6424"/>
              <a:gd name="T28" fmla="*/ 352 w 3536"/>
              <a:gd name="T29" fmla="*/ 4821 h 6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36" h="6424">
                <a:moveTo>
                  <a:pt x="352" y="4821"/>
                </a:moveTo>
                <a:lnTo>
                  <a:pt x="0" y="5605"/>
                </a:lnTo>
                <a:lnTo>
                  <a:pt x="624" y="6421"/>
                </a:lnTo>
                <a:lnTo>
                  <a:pt x="618" y="6424"/>
                </a:lnTo>
                <a:cubicBezTo>
                  <a:pt x="2254" y="6272"/>
                  <a:pt x="3534" y="4895"/>
                  <a:pt x="3536" y="3221"/>
                </a:cubicBezTo>
                <a:lnTo>
                  <a:pt x="3534" y="3219"/>
                </a:lnTo>
                <a:cubicBezTo>
                  <a:pt x="3534" y="1441"/>
                  <a:pt x="2094" y="0"/>
                  <a:pt x="320" y="5"/>
                </a:cubicBezTo>
                <a:lnTo>
                  <a:pt x="317" y="0"/>
                </a:lnTo>
                <a:cubicBezTo>
                  <a:pt x="316" y="0"/>
                  <a:pt x="314" y="0"/>
                  <a:pt x="320" y="5"/>
                </a:cubicBezTo>
                <a:lnTo>
                  <a:pt x="912" y="805"/>
                </a:lnTo>
                <a:lnTo>
                  <a:pt x="544" y="1621"/>
                </a:lnTo>
                <a:lnTo>
                  <a:pt x="545" y="1625"/>
                </a:lnTo>
                <a:cubicBezTo>
                  <a:pt x="1325" y="1736"/>
                  <a:pt x="1926" y="2407"/>
                  <a:pt x="1920" y="3221"/>
                </a:cubicBezTo>
                <a:lnTo>
                  <a:pt x="1926" y="3219"/>
                </a:lnTo>
                <a:cubicBezTo>
                  <a:pt x="1926" y="4097"/>
                  <a:pt x="1224" y="4811"/>
                  <a:pt x="352" y="4821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0" rIns="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5" name="Freeform 44"/>
          <p:cNvSpPr>
            <a:spLocks/>
          </p:cNvSpPr>
          <p:nvPr/>
        </p:nvSpPr>
        <p:spPr bwMode="auto">
          <a:xfrm>
            <a:off x="2987825" y="1275447"/>
            <a:ext cx="1742988" cy="3161603"/>
          </a:xfrm>
          <a:custGeom>
            <a:avLst/>
            <a:gdLst>
              <a:gd name="T0" fmla="*/ 2990 w 3541"/>
              <a:gd name="T1" fmla="*/ 4799 h 6424"/>
              <a:gd name="T2" fmla="*/ 1605 w 3541"/>
              <a:gd name="T3" fmla="*/ 3207 h 6424"/>
              <a:gd name="T4" fmla="*/ 1609 w 3541"/>
              <a:gd name="T5" fmla="*/ 3205 h 6424"/>
              <a:gd name="T6" fmla="*/ 3189 w 3541"/>
              <a:gd name="T7" fmla="*/ 1591 h 6424"/>
              <a:gd name="T8" fmla="*/ 3541 w 3541"/>
              <a:gd name="T9" fmla="*/ 823 h 6424"/>
              <a:gd name="T10" fmla="*/ 2917 w 3541"/>
              <a:gd name="T11" fmla="*/ 7 h 6424"/>
              <a:gd name="T12" fmla="*/ 2916 w 3541"/>
              <a:gd name="T13" fmla="*/ 0 h 6424"/>
              <a:gd name="T14" fmla="*/ 5 w 3541"/>
              <a:gd name="T15" fmla="*/ 3207 h 6424"/>
              <a:gd name="T16" fmla="*/ 0 w 3541"/>
              <a:gd name="T17" fmla="*/ 3205 h 6424"/>
              <a:gd name="T18" fmla="*/ 3221 w 3541"/>
              <a:gd name="T19" fmla="*/ 6423 h 6424"/>
              <a:gd name="T20" fmla="*/ 3218 w 3541"/>
              <a:gd name="T21" fmla="*/ 6424 h 6424"/>
              <a:gd name="T22" fmla="*/ 3221 w 3541"/>
              <a:gd name="T23" fmla="*/ 6423 h 6424"/>
              <a:gd name="T24" fmla="*/ 2613 w 3541"/>
              <a:gd name="T25" fmla="*/ 5623 h 6424"/>
              <a:gd name="T26" fmla="*/ 2997 w 3541"/>
              <a:gd name="T27" fmla="*/ 4791 h 6424"/>
              <a:gd name="T28" fmla="*/ 2990 w 3541"/>
              <a:gd name="T29" fmla="*/ 4799 h 6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41" h="6424">
                <a:moveTo>
                  <a:pt x="2990" y="4799"/>
                </a:moveTo>
                <a:cubicBezTo>
                  <a:pt x="2209" y="4689"/>
                  <a:pt x="1609" y="4017"/>
                  <a:pt x="1605" y="3207"/>
                </a:cubicBezTo>
                <a:lnTo>
                  <a:pt x="1609" y="3205"/>
                </a:lnTo>
                <a:cubicBezTo>
                  <a:pt x="1609" y="2328"/>
                  <a:pt x="2311" y="1614"/>
                  <a:pt x="3189" y="1591"/>
                </a:cubicBezTo>
                <a:lnTo>
                  <a:pt x="3541" y="823"/>
                </a:lnTo>
                <a:lnTo>
                  <a:pt x="2917" y="7"/>
                </a:lnTo>
                <a:lnTo>
                  <a:pt x="2916" y="0"/>
                </a:lnTo>
                <a:cubicBezTo>
                  <a:pt x="1281" y="152"/>
                  <a:pt x="0" y="1529"/>
                  <a:pt x="5" y="3207"/>
                </a:cubicBezTo>
                <a:lnTo>
                  <a:pt x="0" y="3205"/>
                </a:lnTo>
                <a:cubicBezTo>
                  <a:pt x="0" y="4983"/>
                  <a:pt x="1441" y="6424"/>
                  <a:pt x="3221" y="6423"/>
                </a:cubicBezTo>
                <a:lnTo>
                  <a:pt x="3218" y="6424"/>
                </a:lnTo>
                <a:cubicBezTo>
                  <a:pt x="3219" y="6424"/>
                  <a:pt x="3220" y="6424"/>
                  <a:pt x="3221" y="6423"/>
                </a:cubicBezTo>
                <a:lnTo>
                  <a:pt x="2613" y="5623"/>
                </a:lnTo>
                <a:lnTo>
                  <a:pt x="2997" y="4791"/>
                </a:lnTo>
                <a:lnTo>
                  <a:pt x="2990" y="4799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432756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9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301538" y="2609607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0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2963277" y="2432756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4570650" y="1241672"/>
            <a:ext cx="1331810" cy="1210173"/>
          </a:xfrm>
          <a:custGeom>
            <a:avLst/>
            <a:gdLst>
              <a:gd name="T0" fmla="*/ 1382 w 2630"/>
              <a:gd name="T1" fmla="*/ 2389 h 2389"/>
              <a:gd name="T2" fmla="*/ 2230 w 2630"/>
              <a:gd name="T3" fmla="*/ 2293 h 2389"/>
              <a:gd name="T4" fmla="*/ 2630 w 2630"/>
              <a:gd name="T5" fmla="*/ 1349 h 2389"/>
              <a:gd name="T6" fmla="*/ 2627 w 2630"/>
              <a:gd name="T7" fmla="*/ 1356 h 2389"/>
              <a:gd name="T8" fmla="*/ 6 w 2630"/>
              <a:gd name="T9" fmla="*/ 5 h 2389"/>
              <a:gd name="T10" fmla="*/ 3 w 2630"/>
              <a:gd name="T11" fmla="*/ 0 h 2389"/>
              <a:gd name="T12" fmla="*/ 6 w 2630"/>
              <a:gd name="T13" fmla="*/ 5 h 2389"/>
              <a:gd name="T14" fmla="*/ 598 w 2630"/>
              <a:gd name="T15" fmla="*/ 805 h 2389"/>
              <a:gd name="T16" fmla="*/ 230 w 2630"/>
              <a:gd name="T17" fmla="*/ 1621 h 2389"/>
              <a:gd name="T18" fmla="*/ 231 w 2630"/>
              <a:gd name="T19" fmla="*/ 1625 h 2389"/>
              <a:gd name="T20" fmla="*/ 1382 w 2630"/>
              <a:gd name="T21" fmla="*/ 2389 h 2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0" h="2389">
                <a:moveTo>
                  <a:pt x="1382" y="2389"/>
                </a:moveTo>
                <a:lnTo>
                  <a:pt x="2230" y="2293"/>
                </a:lnTo>
                <a:lnTo>
                  <a:pt x="2630" y="1349"/>
                </a:lnTo>
                <a:lnTo>
                  <a:pt x="2627" y="1356"/>
                </a:lnTo>
                <a:cubicBezTo>
                  <a:pt x="2044" y="536"/>
                  <a:pt x="1086" y="0"/>
                  <a:pt x="6" y="5"/>
                </a:cubicBezTo>
                <a:lnTo>
                  <a:pt x="3" y="0"/>
                </a:lnTo>
                <a:cubicBezTo>
                  <a:pt x="2" y="0"/>
                  <a:pt x="0" y="0"/>
                  <a:pt x="6" y="5"/>
                </a:cubicBezTo>
                <a:lnTo>
                  <a:pt x="598" y="805"/>
                </a:lnTo>
                <a:lnTo>
                  <a:pt x="230" y="1621"/>
                </a:lnTo>
                <a:lnTo>
                  <a:pt x="231" y="1625"/>
                </a:lnTo>
                <a:cubicBezTo>
                  <a:pt x="717" y="1694"/>
                  <a:pt x="1134" y="1981"/>
                  <a:pt x="1382" y="2389"/>
                </a:cubicBez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lIns="0" tIns="46648" rIns="0" bIns="46648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3" name="Freeform 16"/>
          <p:cNvSpPr>
            <a:spLocks/>
          </p:cNvSpPr>
          <p:nvPr/>
        </p:nvSpPr>
        <p:spPr bwMode="auto">
          <a:xfrm>
            <a:off x="3155095" y="1248425"/>
            <a:ext cx="1580342" cy="1122382"/>
          </a:xfrm>
          <a:custGeom>
            <a:avLst/>
            <a:gdLst>
              <a:gd name="T0" fmla="*/ 1531 w 3120"/>
              <a:gd name="T1" fmla="*/ 2212 h 2215"/>
              <a:gd name="T2" fmla="*/ 2768 w 3120"/>
              <a:gd name="T3" fmla="*/ 1591 h 2215"/>
              <a:gd name="T4" fmla="*/ 3120 w 3120"/>
              <a:gd name="T5" fmla="*/ 823 h 2215"/>
              <a:gd name="T6" fmla="*/ 2496 w 3120"/>
              <a:gd name="T7" fmla="*/ 7 h 2215"/>
              <a:gd name="T8" fmla="*/ 2495 w 3120"/>
              <a:gd name="T9" fmla="*/ 0 h 2215"/>
              <a:gd name="T10" fmla="*/ 0 w 3120"/>
              <a:gd name="T11" fmla="*/ 1591 h 2215"/>
              <a:gd name="T12" fmla="*/ 1008 w 3120"/>
              <a:gd name="T13" fmla="*/ 1479 h 2215"/>
              <a:gd name="T14" fmla="*/ 1536 w 3120"/>
              <a:gd name="T15" fmla="*/ 2215 h 2215"/>
              <a:gd name="T16" fmla="*/ 1531 w 3120"/>
              <a:gd name="T17" fmla="*/ 2212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20" h="2215">
                <a:moveTo>
                  <a:pt x="1531" y="2212"/>
                </a:moveTo>
                <a:cubicBezTo>
                  <a:pt x="1819" y="1845"/>
                  <a:pt x="2262" y="1606"/>
                  <a:pt x="2768" y="1591"/>
                </a:cubicBezTo>
                <a:lnTo>
                  <a:pt x="3120" y="823"/>
                </a:lnTo>
                <a:lnTo>
                  <a:pt x="2496" y="7"/>
                </a:lnTo>
                <a:lnTo>
                  <a:pt x="2495" y="0"/>
                </a:lnTo>
                <a:cubicBezTo>
                  <a:pt x="1431" y="99"/>
                  <a:pt x="516" y="717"/>
                  <a:pt x="0" y="1591"/>
                </a:cubicBezTo>
                <a:lnTo>
                  <a:pt x="1008" y="1479"/>
                </a:lnTo>
                <a:lnTo>
                  <a:pt x="1536" y="2215"/>
                </a:lnTo>
                <a:lnTo>
                  <a:pt x="1531" y="2212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2941681" y="2127691"/>
            <a:ext cx="918490" cy="1564041"/>
          </a:xfrm>
          <a:custGeom>
            <a:avLst/>
            <a:gdLst>
              <a:gd name="T0" fmla="*/ 1813 w 1813"/>
              <a:gd name="T1" fmla="*/ 688 h 3088"/>
              <a:gd name="T2" fmla="*/ 1301 w 1813"/>
              <a:gd name="T3" fmla="*/ 0 h 3088"/>
              <a:gd name="T4" fmla="*/ 293 w 1813"/>
              <a:gd name="T5" fmla="*/ 128 h 3088"/>
              <a:gd name="T6" fmla="*/ 292 w 1813"/>
              <a:gd name="T7" fmla="*/ 129 h 3088"/>
              <a:gd name="T8" fmla="*/ 5 w 1813"/>
              <a:gd name="T9" fmla="*/ 1472 h 3088"/>
              <a:gd name="T10" fmla="*/ 0 w 1813"/>
              <a:gd name="T11" fmla="*/ 1470 h 3088"/>
              <a:gd name="T12" fmla="*/ 437 w 1813"/>
              <a:gd name="T13" fmla="*/ 3088 h 3088"/>
              <a:gd name="T14" fmla="*/ 821 w 1813"/>
              <a:gd name="T15" fmla="*/ 2160 h 3088"/>
              <a:gd name="T16" fmla="*/ 1717 w 1813"/>
              <a:gd name="T17" fmla="*/ 2064 h 3088"/>
              <a:gd name="T18" fmla="*/ 1724 w 1813"/>
              <a:gd name="T19" fmla="*/ 2070 h 3088"/>
              <a:gd name="T20" fmla="*/ 1605 w 1813"/>
              <a:gd name="T21" fmla="*/ 1472 h 3088"/>
              <a:gd name="T22" fmla="*/ 1609 w 1813"/>
              <a:gd name="T23" fmla="*/ 1470 h 3088"/>
              <a:gd name="T24" fmla="*/ 1813 w 1813"/>
              <a:gd name="T25" fmla="*/ 688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13" h="3088">
                <a:moveTo>
                  <a:pt x="1813" y="688"/>
                </a:moveTo>
                <a:lnTo>
                  <a:pt x="1301" y="0"/>
                </a:lnTo>
                <a:lnTo>
                  <a:pt x="293" y="128"/>
                </a:lnTo>
                <a:lnTo>
                  <a:pt x="292" y="129"/>
                </a:lnTo>
                <a:cubicBezTo>
                  <a:pt x="105" y="537"/>
                  <a:pt x="0" y="992"/>
                  <a:pt x="5" y="1472"/>
                </a:cubicBezTo>
                <a:lnTo>
                  <a:pt x="0" y="1470"/>
                </a:lnTo>
                <a:cubicBezTo>
                  <a:pt x="0" y="2058"/>
                  <a:pt x="157" y="2608"/>
                  <a:pt x="437" y="3088"/>
                </a:cubicBezTo>
                <a:lnTo>
                  <a:pt x="821" y="2160"/>
                </a:lnTo>
                <a:lnTo>
                  <a:pt x="1717" y="2064"/>
                </a:lnTo>
                <a:lnTo>
                  <a:pt x="1724" y="2070"/>
                </a:lnTo>
                <a:cubicBezTo>
                  <a:pt x="1650" y="1884"/>
                  <a:pt x="1609" y="1682"/>
                  <a:pt x="1605" y="1472"/>
                </a:cubicBezTo>
                <a:lnTo>
                  <a:pt x="1609" y="1470"/>
                </a:lnTo>
                <a:cubicBezTo>
                  <a:pt x="1609" y="1190"/>
                  <a:pt x="1681" y="926"/>
                  <a:pt x="1813" y="688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Freeform 12"/>
          <p:cNvSpPr>
            <a:spLocks/>
          </p:cNvSpPr>
          <p:nvPr/>
        </p:nvSpPr>
        <p:spPr bwMode="auto">
          <a:xfrm>
            <a:off x="3242891" y="3294644"/>
            <a:ext cx="1330459" cy="1207472"/>
          </a:xfrm>
          <a:custGeom>
            <a:avLst/>
            <a:gdLst>
              <a:gd name="T0" fmla="*/ 1251 w 2627"/>
              <a:gd name="T1" fmla="*/ 0 h 2385"/>
              <a:gd name="T2" fmla="*/ 403 w 2627"/>
              <a:gd name="T3" fmla="*/ 80 h 2385"/>
              <a:gd name="T4" fmla="*/ 3 w 2627"/>
              <a:gd name="T5" fmla="*/ 1024 h 2385"/>
              <a:gd name="T6" fmla="*/ 0 w 2627"/>
              <a:gd name="T7" fmla="*/ 1029 h 2385"/>
              <a:gd name="T8" fmla="*/ 2627 w 2627"/>
              <a:gd name="T9" fmla="*/ 2384 h 2385"/>
              <a:gd name="T10" fmla="*/ 2624 w 2627"/>
              <a:gd name="T11" fmla="*/ 2385 h 2385"/>
              <a:gd name="T12" fmla="*/ 2627 w 2627"/>
              <a:gd name="T13" fmla="*/ 2384 h 2385"/>
              <a:gd name="T14" fmla="*/ 2019 w 2627"/>
              <a:gd name="T15" fmla="*/ 1584 h 2385"/>
              <a:gd name="T16" fmla="*/ 2403 w 2627"/>
              <a:gd name="T17" fmla="*/ 752 h 2385"/>
              <a:gd name="T18" fmla="*/ 2396 w 2627"/>
              <a:gd name="T19" fmla="*/ 760 h 2385"/>
              <a:gd name="T20" fmla="*/ 1251 w 2627"/>
              <a:gd name="T21" fmla="*/ 0 h 2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27" h="2385">
                <a:moveTo>
                  <a:pt x="1251" y="0"/>
                </a:moveTo>
                <a:lnTo>
                  <a:pt x="403" y="80"/>
                </a:lnTo>
                <a:lnTo>
                  <a:pt x="3" y="1024"/>
                </a:lnTo>
                <a:lnTo>
                  <a:pt x="0" y="1029"/>
                </a:lnTo>
                <a:cubicBezTo>
                  <a:pt x="583" y="1850"/>
                  <a:pt x="1541" y="2385"/>
                  <a:pt x="2627" y="2384"/>
                </a:cubicBezTo>
                <a:lnTo>
                  <a:pt x="2624" y="2385"/>
                </a:lnTo>
                <a:cubicBezTo>
                  <a:pt x="2625" y="2385"/>
                  <a:pt x="2626" y="2385"/>
                  <a:pt x="2627" y="2384"/>
                </a:cubicBezTo>
                <a:lnTo>
                  <a:pt x="2019" y="1584"/>
                </a:lnTo>
                <a:lnTo>
                  <a:pt x="2403" y="752"/>
                </a:lnTo>
                <a:lnTo>
                  <a:pt x="2396" y="760"/>
                </a:lnTo>
                <a:cubicBezTo>
                  <a:pt x="1909" y="691"/>
                  <a:pt x="1493" y="404"/>
                  <a:pt x="1251" y="0"/>
                </a:cubicBez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Freeform 10"/>
          <p:cNvSpPr>
            <a:spLocks/>
          </p:cNvSpPr>
          <p:nvPr/>
        </p:nvSpPr>
        <p:spPr bwMode="auto">
          <a:xfrm>
            <a:off x="4411264" y="3375681"/>
            <a:ext cx="1572238" cy="1119681"/>
          </a:xfrm>
          <a:custGeom>
            <a:avLst/>
            <a:gdLst>
              <a:gd name="T0" fmla="*/ 352 w 3104"/>
              <a:gd name="T1" fmla="*/ 608 h 2211"/>
              <a:gd name="T2" fmla="*/ 0 w 3104"/>
              <a:gd name="T3" fmla="*/ 1392 h 2211"/>
              <a:gd name="T4" fmla="*/ 624 w 3104"/>
              <a:gd name="T5" fmla="*/ 2208 h 2211"/>
              <a:gd name="T6" fmla="*/ 618 w 3104"/>
              <a:gd name="T7" fmla="*/ 2211 h 2211"/>
              <a:gd name="T8" fmla="*/ 3104 w 3104"/>
              <a:gd name="T9" fmla="*/ 608 h 2211"/>
              <a:gd name="T10" fmla="*/ 2112 w 3104"/>
              <a:gd name="T11" fmla="*/ 736 h 2211"/>
              <a:gd name="T12" fmla="*/ 1584 w 3104"/>
              <a:gd name="T13" fmla="*/ 0 h 2211"/>
              <a:gd name="T14" fmla="*/ 1583 w 3104"/>
              <a:gd name="T15" fmla="*/ 0 h 2211"/>
              <a:gd name="T16" fmla="*/ 352 w 3104"/>
              <a:gd name="T17" fmla="*/ 608 h 2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04" h="2211">
                <a:moveTo>
                  <a:pt x="352" y="608"/>
                </a:moveTo>
                <a:lnTo>
                  <a:pt x="0" y="1392"/>
                </a:lnTo>
                <a:lnTo>
                  <a:pt x="624" y="2208"/>
                </a:lnTo>
                <a:lnTo>
                  <a:pt x="618" y="2211"/>
                </a:lnTo>
                <a:cubicBezTo>
                  <a:pt x="1683" y="2112"/>
                  <a:pt x="2598" y="1494"/>
                  <a:pt x="3104" y="608"/>
                </a:cubicBezTo>
                <a:lnTo>
                  <a:pt x="2112" y="736"/>
                </a:lnTo>
                <a:lnTo>
                  <a:pt x="1584" y="0"/>
                </a:lnTo>
                <a:lnTo>
                  <a:pt x="1583" y="0"/>
                </a:lnTo>
                <a:cubicBezTo>
                  <a:pt x="1295" y="367"/>
                  <a:pt x="851" y="605"/>
                  <a:pt x="352" y="608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93296" tIns="46648" rIns="93296" bIns="46648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5286531" y="2054756"/>
            <a:ext cx="915788" cy="1564041"/>
          </a:xfrm>
          <a:custGeom>
            <a:avLst/>
            <a:gdLst>
              <a:gd name="T0" fmla="*/ 0 w 1808"/>
              <a:gd name="T1" fmla="*/ 2384 h 3088"/>
              <a:gd name="T2" fmla="*/ 496 w 1808"/>
              <a:gd name="T3" fmla="*/ 3088 h 3088"/>
              <a:gd name="T4" fmla="*/ 1520 w 1808"/>
              <a:gd name="T5" fmla="*/ 2960 h 3088"/>
              <a:gd name="T6" fmla="*/ 1515 w 1808"/>
              <a:gd name="T7" fmla="*/ 2956 h 3088"/>
              <a:gd name="T8" fmla="*/ 1808 w 1808"/>
              <a:gd name="T9" fmla="*/ 1616 h 3088"/>
              <a:gd name="T10" fmla="*/ 1806 w 1808"/>
              <a:gd name="T11" fmla="*/ 1614 h 3088"/>
              <a:gd name="T12" fmla="*/ 1376 w 1808"/>
              <a:gd name="T13" fmla="*/ 0 h 3088"/>
              <a:gd name="T14" fmla="*/ 992 w 1808"/>
              <a:gd name="T15" fmla="*/ 928 h 3088"/>
              <a:gd name="T16" fmla="*/ 80 w 1808"/>
              <a:gd name="T17" fmla="*/ 1008 h 3088"/>
              <a:gd name="T18" fmla="*/ 82 w 1808"/>
              <a:gd name="T19" fmla="*/ 1015 h 3088"/>
              <a:gd name="T20" fmla="*/ 192 w 1808"/>
              <a:gd name="T21" fmla="*/ 1616 h 3088"/>
              <a:gd name="T22" fmla="*/ 198 w 1808"/>
              <a:gd name="T23" fmla="*/ 1614 h 3088"/>
              <a:gd name="T24" fmla="*/ 0 w 1808"/>
              <a:gd name="T25" fmla="*/ 2384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08" h="3088">
                <a:moveTo>
                  <a:pt x="0" y="2384"/>
                </a:moveTo>
                <a:lnTo>
                  <a:pt x="496" y="3088"/>
                </a:lnTo>
                <a:lnTo>
                  <a:pt x="1520" y="2960"/>
                </a:lnTo>
                <a:lnTo>
                  <a:pt x="1515" y="2956"/>
                </a:lnTo>
                <a:cubicBezTo>
                  <a:pt x="1702" y="2547"/>
                  <a:pt x="1806" y="2093"/>
                  <a:pt x="1808" y="1616"/>
                </a:cubicBezTo>
                <a:lnTo>
                  <a:pt x="1806" y="1614"/>
                </a:lnTo>
                <a:cubicBezTo>
                  <a:pt x="1806" y="1027"/>
                  <a:pt x="1649" y="476"/>
                  <a:pt x="1376" y="0"/>
                </a:cubicBezTo>
                <a:lnTo>
                  <a:pt x="992" y="928"/>
                </a:lnTo>
                <a:lnTo>
                  <a:pt x="80" y="1008"/>
                </a:lnTo>
                <a:lnTo>
                  <a:pt x="82" y="1015"/>
                </a:lnTo>
                <a:cubicBezTo>
                  <a:pt x="157" y="1200"/>
                  <a:pt x="198" y="1402"/>
                  <a:pt x="192" y="1616"/>
                </a:cubicBezTo>
                <a:lnTo>
                  <a:pt x="198" y="1614"/>
                </a:lnTo>
                <a:cubicBezTo>
                  <a:pt x="198" y="1895"/>
                  <a:pt x="126" y="2159"/>
                  <a:pt x="0" y="2384"/>
                </a:cubicBezTo>
                <a:close/>
              </a:path>
            </a:pathLst>
          </a:cu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45716" rIns="0" bIns="45716" anchor="ctr"/>
          <a:lstStyle/>
          <a:p>
            <a:pPr marL="182544" marR="0" lvl="0" indent="-182544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463441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4" name="文本占位符 37"/>
          <p:cNvSpPr>
            <a:spLocks noGrp="1"/>
          </p:cNvSpPr>
          <p:nvPr>
            <p:ph type="body" sz="quarter" idx="10" hasCustomPrompt="1"/>
          </p:nvPr>
        </p:nvSpPr>
        <p:spPr>
          <a:xfrm>
            <a:off x="5332223" y="263415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5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856143" y="1552638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6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4573350" y="362422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7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2912931" y="2376401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3638386" y="1368528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9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3355593" y="3440115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8" name="Freeform 8"/>
          <p:cNvSpPr>
            <a:spLocks/>
          </p:cNvSpPr>
          <p:nvPr/>
        </p:nvSpPr>
        <p:spPr bwMode="auto">
          <a:xfrm>
            <a:off x="2944457" y="2407289"/>
            <a:ext cx="1049601" cy="1822042"/>
          </a:xfrm>
          <a:custGeom>
            <a:avLst/>
            <a:gdLst>
              <a:gd name="T0" fmla="*/ 2097 w 2101"/>
              <a:gd name="T1" fmla="*/ 2194 h 3648"/>
              <a:gd name="T2" fmla="*/ 1605 w 2101"/>
              <a:gd name="T3" fmla="*/ 1040 h 3648"/>
              <a:gd name="T4" fmla="*/ 1609 w 2101"/>
              <a:gd name="T5" fmla="*/ 1038 h 3648"/>
              <a:gd name="T6" fmla="*/ 1669 w 2101"/>
              <a:gd name="T7" fmla="*/ 576 h 3648"/>
              <a:gd name="T8" fmla="*/ 1045 w 2101"/>
              <a:gd name="T9" fmla="*/ 0 h 3648"/>
              <a:gd name="T10" fmla="*/ 69 w 2101"/>
              <a:gd name="T11" fmla="*/ 336 h 3648"/>
              <a:gd name="T12" fmla="*/ 77 w 2101"/>
              <a:gd name="T13" fmla="*/ 334 h 3648"/>
              <a:gd name="T14" fmla="*/ 5 w 2101"/>
              <a:gd name="T15" fmla="*/ 1040 h 3648"/>
              <a:gd name="T16" fmla="*/ 0 w 2101"/>
              <a:gd name="T17" fmla="*/ 1038 h 3648"/>
              <a:gd name="T18" fmla="*/ 1333 w 2101"/>
              <a:gd name="T19" fmla="*/ 3648 h 3648"/>
              <a:gd name="T20" fmla="*/ 1301 w 2101"/>
              <a:gd name="T21" fmla="*/ 2640 h 3648"/>
              <a:gd name="T22" fmla="*/ 2101 w 2101"/>
              <a:gd name="T23" fmla="*/ 2192 h 3648"/>
              <a:gd name="T24" fmla="*/ 2097 w 2101"/>
              <a:gd name="T25" fmla="*/ 2194 h 3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01" h="3648">
                <a:moveTo>
                  <a:pt x="2097" y="2194"/>
                </a:moveTo>
                <a:cubicBezTo>
                  <a:pt x="1796" y="1901"/>
                  <a:pt x="1609" y="1492"/>
                  <a:pt x="1605" y="1040"/>
                </a:cubicBezTo>
                <a:lnTo>
                  <a:pt x="1609" y="1038"/>
                </a:lnTo>
                <a:cubicBezTo>
                  <a:pt x="1609" y="877"/>
                  <a:pt x="1633" y="721"/>
                  <a:pt x="1669" y="576"/>
                </a:cubicBezTo>
                <a:lnTo>
                  <a:pt x="1045" y="0"/>
                </a:lnTo>
                <a:lnTo>
                  <a:pt x="69" y="336"/>
                </a:lnTo>
                <a:lnTo>
                  <a:pt x="77" y="334"/>
                </a:lnTo>
                <a:cubicBezTo>
                  <a:pt x="27" y="561"/>
                  <a:pt x="0" y="796"/>
                  <a:pt x="5" y="1040"/>
                </a:cubicBezTo>
                <a:lnTo>
                  <a:pt x="0" y="1038"/>
                </a:lnTo>
                <a:cubicBezTo>
                  <a:pt x="0" y="2110"/>
                  <a:pt x="524" y="3059"/>
                  <a:pt x="1333" y="3648"/>
                </a:cubicBezTo>
                <a:lnTo>
                  <a:pt x="1301" y="2640"/>
                </a:lnTo>
                <a:lnTo>
                  <a:pt x="2101" y="2192"/>
                </a:lnTo>
                <a:lnTo>
                  <a:pt x="2097" y="2194"/>
                </a:lnTo>
                <a:close/>
              </a:path>
            </a:pathLst>
          </a:custGeom>
          <a:solidFill>
            <a:schemeClr val="accent5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4590510" y="1278109"/>
            <a:ext cx="1475836" cy="1393170"/>
          </a:xfrm>
          <a:custGeom>
            <a:avLst/>
            <a:gdLst>
              <a:gd name="T0" fmla="*/ 1526 w 2957"/>
              <a:gd name="T1" fmla="*/ 2693 h 2789"/>
              <a:gd name="T2" fmla="*/ 2374 w 2957"/>
              <a:gd name="T3" fmla="*/ 2789 h 2789"/>
              <a:gd name="T4" fmla="*/ 2950 w 2957"/>
              <a:gd name="T5" fmla="*/ 1941 h 2789"/>
              <a:gd name="T6" fmla="*/ 2957 w 2957"/>
              <a:gd name="T7" fmla="*/ 1942 h 2789"/>
              <a:gd name="T8" fmla="*/ 6 w 2957"/>
              <a:gd name="T9" fmla="*/ 5 h 2789"/>
              <a:gd name="T10" fmla="*/ 3 w 2957"/>
              <a:gd name="T11" fmla="*/ 0 h 2789"/>
              <a:gd name="T12" fmla="*/ 6 w 2957"/>
              <a:gd name="T13" fmla="*/ 5 h 2789"/>
              <a:gd name="T14" fmla="*/ 598 w 2957"/>
              <a:gd name="T15" fmla="*/ 805 h 2789"/>
              <a:gd name="T16" fmla="*/ 230 w 2957"/>
              <a:gd name="T17" fmla="*/ 1621 h 2789"/>
              <a:gd name="T18" fmla="*/ 231 w 2957"/>
              <a:gd name="T19" fmla="*/ 1625 h 2789"/>
              <a:gd name="T20" fmla="*/ 1526 w 2957"/>
              <a:gd name="T21" fmla="*/ 2693 h 2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57" h="2789">
                <a:moveTo>
                  <a:pt x="1526" y="2693"/>
                </a:moveTo>
                <a:lnTo>
                  <a:pt x="2374" y="2789"/>
                </a:lnTo>
                <a:lnTo>
                  <a:pt x="2950" y="1941"/>
                </a:lnTo>
                <a:lnTo>
                  <a:pt x="2957" y="1942"/>
                </a:lnTo>
                <a:cubicBezTo>
                  <a:pt x="2463" y="800"/>
                  <a:pt x="1326" y="0"/>
                  <a:pt x="6" y="5"/>
                </a:cubicBezTo>
                <a:lnTo>
                  <a:pt x="3" y="0"/>
                </a:lnTo>
                <a:cubicBezTo>
                  <a:pt x="2" y="0"/>
                  <a:pt x="0" y="0"/>
                  <a:pt x="6" y="5"/>
                </a:cubicBezTo>
                <a:lnTo>
                  <a:pt x="598" y="805"/>
                </a:lnTo>
                <a:lnTo>
                  <a:pt x="230" y="1621"/>
                </a:lnTo>
                <a:lnTo>
                  <a:pt x="231" y="1625"/>
                </a:lnTo>
                <a:cubicBezTo>
                  <a:pt x="833" y="1711"/>
                  <a:pt x="1327" y="2129"/>
                  <a:pt x="1526" y="2693"/>
                </a:cubicBezTo>
                <a:close/>
              </a:path>
            </a:pathLst>
          </a:cu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lIns="0" rIns="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6" name="Freeform 10"/>
          <p:cNvSpPr>
            <a:spLocks/>
          </p:cNvSpPr>
          <p:nvPr/>
        </p:nvSpPr>
        <p:spPr bwMode="auto">
          <a:xfrm>
            <a:off x="3762019" y="3550334"/>
            <a:ext cx="1774199" cy="942987"/>
          </a:xfrm>
          <a:custGeom>
            <a:avLst/>
            <a:gdLst>
              <a:gd name="T0" fmla="*/ 2413 w 3552"/>
              <a:gd name="T1" fmla="*/ 94 h 1889"/>
              <a:gd name="T2" fmla="*/ 1664 w 3552"/>
              <a:gd name="T3" fmla="*/ 272 h 1889"/>
              <a:gd name="T4" fmla="*/ 1661 w 3552"/>
              <a:gd name="T5" fmla="*/ 280 h 1889"/>
              <a:gd name="T6" fmla="*/ 736 w 3552"/>
              <a:gd name="T7" fmla="*/ 0 h 1889"/>
              <a:gd name="T8" fmla="*/ 0 w 3552"/>
              <a:gd name="T9" fmla="*/ 416 h 1889"/>
              <a:gd name="T10" fmla="*/ 16 w 3552"/>
              <a:gd name="T11" fmla="*/ 1440 h 1889"/>
              <a:gd name="T12" fmla="*/ 21 w 3552"/>
              <a:gd name="T13" fmla="*/ 1440 h 1889"/>
              <a:gd name="T14" fmla="*/ 1664 w 3552"/>
              <a:gd name="T15" fmla="*/ 1888 h 1889"/>
              <a:gd name="T16" fmla="*/ 1661 w 3552"/>
              <a:gd name="T17" fmla="*/ 1889 h 1889"/>
              <a:gd name="T18" fmla="*/ 3552 w 3552"/>
              <a:gd name="T19" fmla="*/ 1264 h 1889"/>
              <a:gd name="T20" fmla="*/ 2592 w 3552"/>
              <a:gd name="T21" fmla="*/ 976 h 1889"/>
              <a:gd name="T22" fmla="*/ 2416 w 3552"/>
              <a:gd name="T23" fmla="*/ 96 h 1889"/>
              <a:gd name="T24" fmla="*/ 2413 w 3552"/>
              <a:gd name="T25" fmla="*/ 94 h 1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52" h="1889">
                <a:moveTo>
                  <a:pt x="2413" y="94"/>
                </a:moveTo>
                <a:cubicBezTo>
                  <a:pt x="2189" y="213"/>
                  <a:pt x="1933" y="280"/>
                  <a:pt x="1664" y="272"/>
                </a:cubicBezTo>
                <a:lnTo>
                  <a:pt x="1661" y="280"/>
                </a:lnTo>
                <a:cubicBezTo>
                  <a:pt x="1320" y="280"/>
                  <a:pt x="1003" y="174"/>
                  <a:pt x="736" y="0"/>
                </a:cubicBezTo>
                <a:lnTo>
                  <a:pt x="0" y="416"/>
                </a:lnTo>
                <a:lnTo>
                  <a:pt x="16" y="1440"/>
                </a:lnTo>
                <a:lnTo>
                  <a:pt x="21" y="1440"/>
                </a:lnTo>
                <a:cubicBezTo>
                  <a:pt x="501" y="1726"/>
                  <a:pt x="1062" y="1889"/>
                  <a:pt x="1664" y="1888"/>
                </a:cubicBezTo>
                <a:lnTo>
                  <a:pt x="1661" y="1889"/>
                </a:lnTo>
                <a:cubicBezTo>
                  <a:pt x="2369" y="1889"/>
                  <a:pt x="3024" y="1660"/>
                  <a:pt x="3552" y="1264"/>
                </a:cubicBezTo>
                <a:lnTo>
                  <a:pt x="2592" y="976"/>
                </a:lnTo>
                <a:lnTo>
                  <a:pt x="2416" y="96"/>
                </a:lnTo>
                <a:lnTo>
                  <a:pt x="2413" y="94"/>
                </a:lnTo>
                <a:close/>
              </a:path>
            </a:pathLst>
          </a:custGeom>
          <a:solidFill>
            <a:schemeClr val="accent4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" name="Freeform 6"/>
          <p:cNvSpPr>
            <a:spLocks/>
          </p:cNvSpPr>
          <p:nvPr/>
        </p:nvSpPr>
        <p:spPr bwMode="auto">
          <a:xfrm>
            <a:off x="3058733" y="1284769"/>
            <a:ext cx="1694280" cy="1250657"/>
          </a:xfrm>
          <a:custGeom>
            <a:avLst/>
            <a:gdLst>
              <a:gd name="T0" fmla="*/ 1624 w 3392"/>
              <a:gd name="T1" fmla="*/ 2496 h 2503"/>
              <a:gd name="T2" fmla="*/ 3040 w 3392"/>
              <a:gd name="T3" fmla="*/ 1591 h 2503"/>
              <a:gd name="T4" fmla="*/ 3392 w 3392"/>
              <a:gd name="T5" fmla="*/ 823 h 2503"/>
              <a:gd name="T6" fmla="*/ 2768 w 3392"/>
              <a:gd name="T7" fmla="*/ 7 h 2503"/>
              <a:gd name="T8" fmla="*/ 2767 w 3392"/>
              <a:gd name="T9" fmla="*/ 0 h 2503"/>
              <a:gd name="T10" fmla="*/ 0 w 3392"/>
              <a:gd name="T11" fmla="*/ 2215 h 2503"/>
              <a:gd name="T12" fmla="*/ 960 w 3392"/>
              <a:gd name="T13" fmla="*/ 1879 h 2503"/>
              <a:gd name="T14" fmla="*/ 1616 w 3392"/>
              <a:gd name="T15" fmla="*/ 2503 h 2503"/>
              <a:gd name="T16" fmla="*/ 1624 w 3392"/>
              <a:gd name="T17" fmla="*/ 2496 h 2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92" h="2503">
                <a:moveTo>
                  <a:pt x="1624" y="2496"/>
                </a:moveTo>
                <a:cubicBezTo>
                  <a:pt x="1881" y="1972"/>
                  <a:pt x="2415" y="1609"/>
                  <a:pt x="3040" y="1591"/>
                </a:cubicBezTo>
                <a:lnTo>
                  <a:pt x="3392" y="823"/>
                </a:lnTo>
                <a:lnTo>
                  <a:pt x="2768" y="7"/>
                </a:lnTo>
                <a:lnTo>
                  <a:pt x="2767" y="0"/>
                </a:lnTo>
                <a:cubicBezTo>
                  <a:pt x="1469" y="121"/>
                  <a:pt x="395" y="1013"/>
                  <a:pt x="0" y="2215"/>
                </a:cubicBezTo>
                <a:lnTo>
                  <a:pt x="960" y="1879"/>
                </a:lnTo>
                <a:lnTo>
                  <a:pt x="1616" y="2503"/>
                </a:lnTo>
                <a:lnTo>
                  <a:pt x="1624" y="249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1" name="Freeform 14"/>
          <p:cNvSpPr>
            <a:spLocks/>
          </p:cNvSpPr>
          <p:nvPr/>
        </p:nvSpPr>
        <p:spPr bwMode="auto">
          <a:xfrm>
            <a:off x="5080680" y="2383589"/>
            <a:ext cx="1118864" cy="1710163"/>
          </a:xfrm>
          <a:custGeom>
            <a:avLst/>
            <a:gdLst>
              <a:gd name="T0" fmla="*/ 606 w 2240"/>
              <a:gd name="T1" fmla="*/ 730 h 3424"/>
              <a:gd name="T2" fmla="*/ 624 w 2240"/>
              <a:gd name="T3" fmla="*/ 1008 h 3424"/>
              <a:gd name="T4" fmla="*/ 630 w 2240"/>
              <a:gd name="T5" fmla="*/ 1006 h 3424"/>
              <a:gd name="T6" fmla="*/ 0 w 2240"/>
              <a:gd name="T7" fmla="*/ 2288 h 3424"/>
              <a:gd name="T8" fmla="*/ 160 w 2240"/>
              <a:gd name="T9" fmla="*/ 3120 h 3424"/>
              <a:gd name="T10" fmla="*/ 1152 w 2240"/>
              <a:gd name="T11" fmla="*/ 3424 h 3424"/>
              <a:gd name="T12" fmla="*/ 1148 w 2240"/>
              <a:gd name="T13" fmla="*/ 3422 h 3424"/>
              <a:gd name="T14" fmla="*/ 2240 w 2240"/>
              <a:gd name="T15" fmla="*/ 1008 h 3424"/>
              <a:gd name="T16" fmla="*/ 2238 w 2240"/>
              <a:gd name="T17" fmla="*/ 1006 h 3424"/>
              <a:gd name="T18" fmla="*/ 2080 w 2240"/>
              <a:gd name="T19" fmla="*/ 0 h 3424"/>
              <a:gd name="T20" fmla="*/ 1504 w 2240"/>
              <a:gd name="T21" fmla="*/ 832 h 3424"/>
              <a:gd name="T22" fmla="*/ 608 w 2240"/>
              <a:gd name="T23" fmla="*/ 736 h 3424"/>
              <a:gd name="T24" fmla="*/ 606 w 2240"/>
              <a:gd name="T25" fmla="*/ 730 h 3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40" h="3424">
                <a:moveTo>
                  <a:pt x="606" y="730"/>
                </a:moveTo>
                <a:cubicBezTo>
                  <a:pt x="622" y="820"/>
                  <a:pt x="630" y="912"/>
                  <a:pt x="624" y="1008"/>
                </a:cubicBezTo>
                <a:lnTo>
                  <a:pt x="630" y="1006"/>
                </a:lnTo>
                <a:cubicBezTo>
                  <a:pt x="630" y="1529"/>
                  <a:pt x="381" y="1994"/>
                  <a:pt x="0" y="2288"/>
                </a:cubicBezTo>
                <a:lnTo>
                  <a:pt x="160" y="3120"/>
                </a:lnTo>
                <a:lnTo>
                  <a:pt x="1152" y="3424"/>
                </a:lnTo>
                <a:lnTo>
                  <a:pt x="1148" y="3422"/>
                </a:lnTo>
                <a:cubicBezTo>
                  <a:pt x="1817" y="2832"/>
                  <a:pt x="2238" y="1968"/>
                  <a:pt x="2240" y="1008"/>
                </a:cubicBezTo>
                <a:lnTo>
                  <a:pt x="2238" y="1006"/>
                </a:lnTo>
                <a:cubicBezTo>
                  <a:pt x="2238" y="658"/>
                  <a:pt x="2183" y="322"/>
                  <a:pt x="2080" y="0"/>
                </a:cubicBezTo>
                <a:lnTo>
                  <a:pt x="1504" y="832"/>
                </a:lnTo>
                <a:lnTo>
                  <a:pt x="608" y="736"/>
                </a:lnTo>
                <a:lnTo>
                  <a:pt x="606" y="730"/>
                </a:lnTo>
                <a:close/>
              </a:path>
            </a:pathLst>
          </a:cu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0" tIns="44806" rIns="0" bIns="44806" anchor="ctr"/>
          <a:lstStyle/>
          <a:p>
            <a:pPr marL="182544" marR="0" lvl="0" indent="-182544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4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9678" y="2500263"/>
            <a:ext cx="1098507" cy="851911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5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948196" y="1641022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6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5252850" y="3008507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7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3994058" y="3677430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8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2932183" y="2783219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9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3551396" y="1485133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4" name="Line 19"/>
          <p:cNvSpPr>
            <a:spLocks noChangeShapeType="1"/>
          </p:cNvSpPr>
          <p:nvPr userDrawn="1"/>
        </p:nvSpPr>
        <p:spPr bwMode="gray">
          <a:xfrm>
            <a:off x="4572001" y="1236768"/>
            <a:ext cx="0" cy="3357734"/>
          </a:xfrm>
          <a:prstGeom prst="line">
            <a:avLst/>
          </a:prstGeom>
          <a:noFill/>
          <a:ln w="9525">
            <a:solidFill>
              <a:srgbClr val="1C1C1C"/>
            </a:solidFill>
            <a:prstDash val="lgDash"/>
            <a:round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5" name="Line 23"/>
          <p:cNvSpPr>
            <a:spLocks noChangeShapeType="1"/>
          </p:cNvSpPr>
          <p:nvPr userDrawn="1"/>
        </p:nvSpPr>
        <p:spPr bwMode="gray">
          <a:xfrm>
            <a:off x="2714474" y="2878852"/>
            <a:ext cx="3715053" cy="0"/>
          </a:xfrm>
          <a:prstGeom prst="line">
            <a:avLst/>
          </a:prstGeom>
          <a:noFill/>
          <a:ln w="9525">
            <a:solidFill>
              <a:srgbClr val="1C1C1C"/>
            </a:solidFill>
            <a:prstDash val="lg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AutoShape 18"/>
          <p:cNvSpPr>
            <a:spLocks noChangeArrowheads="1"/>
          </p:cNvSpPr>
          <p:nvPr/>
        </p:nvSpPr>
        <p:spPr bwMode="blackGray">
          <a:xfrm flipH="1">
            <a:off x="3155847" y="1456563"/>
            <a:ext cx="1372782" cy="1370155"/>
          </a:xfrm>
          <a:prstGeom prst="rtTriangle">
            <a:avLst/>
          </a:pr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wrap="none" lIns="0" tIns="0" rIns="0" bIns="90000" anchor="b"/>
          <a:lstStyle/>
          <a:p>
            <a:pPr marL="0" marR="0" lvl="0" indent="0" algn="r" defTabSz="914400" eaLnBrk="0" fontAlgn="auto" latinLnBrk="0" hangingPunct="0">
              <a:lnSpc>
                <a:spcPct val="15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5" name="AutoShape 20"/>
          <p:cNvSpPr>
            <a:spLocks noChangeArrowheads="1"/>
          </p:cNvSpPr>
          <p:nvPr/>
        </p:nvSpPr>
        <p:spPr bwMode="gray">
          <a:xfrm>
            <a:off x="4613626" y="1456562"/>
            <a:ext cx="1374096" cy="1370156"/>
          </a:xfrm>
          <a:prstGeom prst="rtTriangle">
            <a:avLst/>
          </a:pr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wrap="none" bIns="90000" anchor="b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3" name="矩形 1"/>
          <p:cNvSpPr/>
          <p:nvPr userDrawn="1"/>
        </p:nvSpPr>
        <p:spPr>
          <a:xfrm flipH="1">
            <a:off x="4608335" y="2915635"/>
            <a:ext cx="1372783" cy="1371469"/>
          </a:xfrm>
          <a:custGeom>
            <a:avLst/>
            <a:gdLst/>
            <a:ahLst/>
            <a:cxnLst/>
            <a:rect l="l" t="t" r="r" b="b"/>
            <a:pathLst>
              <a:path w="1658938" h="1657350">
                <a:moveTo>
                  <a:pt x="0" y="0"/>
                </a:moveTo>
                <a:lnTo>
                  <a:pt x="1658938" y="0"/>
                </a:lnTo>
                <a:lnTo>
                  <a:pt x="1658938" y="1657350"/>
                </a:ln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wrap="none" lIns="180000" tIns="180000" bIns="90000" anchor="t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7" name="矩形 1"/>
          <p:cNvSpPr/>
          <p:nvPr/>
        </p:nvSpPr>
        <p:spPr>
          <a:xfrm>
            <a:off x="3163880" y="2915635"/>
            <a:ext cx="1372783" cy="1371469"/>
          </a:xfrm>
          <a:custGeom>
            <a:avLst/>
            <a:gdLst/>
            <a:ahLst/>
            <a:cxnLst/>
            <a:rect l="l" t="t" r="r" b="b"/>
            <a:pathLst>
              <a:path w="1658938" h="1657350">
                <a:moveTo>
                  <a:pt x="0" y="0"/>
                </a:moveTo>
                <a:lnTo>
                  <a:pt x="1658938" y="0"/>
                </a:lnTo>
                <a:lnTo>
                  <a:pt x="1658938" y="1657350"/>
                </a:lnTo>
                <a:close/>
              </a:path>
            </a:pathLst>
          </a:custGeom>
          <a:solidFill>
            <a:srgbClr val="00B0F0"/>
          </a:solidFill>
          <a:ln w="3175" cap="flat" cmpd="sng" algn="ctr">
            <a:noFill/>
            <a:prstDash val="solid"/>
          </a:ln>
          <a:effectLst/>
        </p:spPr>
        <p:txBody>
          <a:bodyPr wrap="none" tIns="180000" rIns="180000" bIns="90000" anchor="t"/>
          <a:lstStyle/>
          <a:p>
            <a:pPr marL="0" marR="0" lvl="0" indent="0" algn="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0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650448" y="2117235"/>
            <a:ext cx="664119" cy="63098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2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650448" y="2977521"/>
            <a:ext cx="664119" cy="63098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3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3804886" y="2117235"/>
            <a:ext cx="664119" cy="63098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0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3804886" y="2977521"/>
            <a:ext cx="664119" cy="63098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1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541632" y="1456562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2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5541632" y="3608504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3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447995" y="1456562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4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447995" y="3608504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2"/>
          <p:cNvSpPr>
            <a:spLocks noGrp="1"/>
          </p:cNvSpPr>
          <p:nvPr userDrawn="1"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94" name="等腰三角形 6"/>
          <p:cNvSpPr/>
          <p:nvPr userDrawn="1"/>
        </p:nvSpPr>
        <p:spPr>
          <a:xfrm>
            <a:off x="3676774" y="1259000"/>
            <a:ext cx="1796802" cy="1469072"/>
          </a:xfrm>
          <a:custGeom>
            <a:avLst/>
            <a:gdLst/>
            <a:ahLst/>
            <a:cxnLst/>
            <a:rect l="l" t="t" r="r" b="b"/>
            <a:pathLst>
              <a:path w="1796802" h="1469072">
                <a:moveTo>
                  <a:pt x="898401" y="0"/>
                </a:moveTo>
                <a:lnTo>
                  <a:pt x="1796802" y="1469072"/>
                </a:lnTo>
                <a:lnTo>
                  <a:pt x="1015417" y="1469072"/>
                </a:lnTo>
                <a:lnTo>
                  <a:pt x="1015417" y="1372637"/>
                </a:lnTo>
                <a:lnTo>
                  <a:pt x="1154781" y="1372637"/>
                </a:lnTo>
                <a:lnTo>
                  <a:pt x="876052" y="1125318"/>
                </a:lnTo>
                <a:lnTo>
                  <a:pt x="597323" y="1372637"/>
                </a:lnTo>
                <a:lnTo>
                  <a:pt x="736688" y="1372637"/>
                </a:lnTo>
                <a:lnTo>
                  <a:pt x="736688" y="1469072"/>
                </a:lnTo>
                <a:lnTo>
                  <a:pt x="0" y="1469072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5" name="等腰三角形 7"/>
          <p:cNvSpPr/>
          <p:nvPr userDrawn="1"/>
        </p:nvSpPr>
        <p:spPr>
          <a:xfrm>
            <a:off x="4670549" y="2919524"/>
            <a:ext cx="1765052" cy="1500603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765052" y="1500603"/>
                </a:lnTo>
                <a:lnTo>
                  <a:pt x="0" y="1500603"/>
                </a:lnTo>
                <a:lnTo>
                  <a:pt x="375894" y="861452"/>
                </a:lnTo>
                <a:lnTo>
                  <a:pt x="464514" y="915388"/>
                </a:lnTo>
                <a:lnTo>
                  <a:pt x="392059" y="1034436"/>
                </a:lnTo>
                <a:lnTo>
                  <a:pt x="748236" y="924919"/>
                </a:lnTo>
                <a:lnTo>
                  <a:pt x="681880" y="558240"/>
                </a:lnTo>
                <a:lnTo>
                  <a:pt x="609424" y="677289"/>
                </a:lnTo>
                <a:lnTo>
                  <a:pt x="517210" y="621166"/>
                </a:lnTo>
                <a:close/>
              </a:path>
            </a:pathLst>
          </a:custGeom>
          <a:solidFill>
            <a:schemeClr val="accent2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6" name="等腰三角形 95"/>
          <p:cNvSpPr/>
          <p:nvPr userDrawn="1"/>
        </p:nvSpPr>
        <p:spPr>
          <a:xfrm rot="10800000">
            <a:off x="3641601" y="2816748"/>
            <a:ext cx="1822450" cy="1551623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7" name="等腰三角形 11"/>
          <p:cNvSpPr/>
          <p:nvPr userDrawn="1"/>
        </p:nvSpPr>
        <p:spPr>
          <a:xfrm>
            <a:off x="2708399" y="2919524"/>
            <a:ext cx="1765052" cy="1500603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236032" y="601083"/>
                </a:lnTo>
                <a:lnTo>
                  <a:pt x="1121186" y="667974"/>
                </a:lnTo>
                <a:lnTo>
                  <a:pt x="1051045" y="547547"/>
                </a:lnTo>
                <a:lnTo>
                  <a:pt x="977616" y="912876"/>
                </a:lnTo>
                <a:lnTo>
                  <a:pt x="1331611" y="1029255"/>
                </a:lnTo>
                <a:lnTo>
                  <a:pt x="1261469" y="908828"/>
                </a:lnTo>
                <a:lnTo>
                  <a:pt x="1377332" y="841344"/>
                </a:lnTo>
                <a:lnTo>
                  <a:pt x="1765052" y="1500603"/>
                </a:lnTo>
                <a:lnTo>
                  <a:pt x="0" y="15006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013541" y="2902667"/>
            <a:ext cx="1098507" cy="656744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0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138123" y="1669239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1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5293525" y="3680933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2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2949223" y="3680933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3" name="文本占位符 37"/>
          <p:cNvSpPr>
            <a:spLocks noGrp="1"/>
          </p:cNvSpPr>
          <p:nvPr>
            <p:ph type="body" sz="quarter" idx="15" hasCustomPrompt="1"/>
          </p:nvPr>
        </p:nvSpPr>
        <p:spPr>
          <a:xfrm>
            <a:off x="5541632" y="1456562"/>
            <a:ext cx="3154374" cy="776657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4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6523538" y="3408717"/>
            <a:ext cx="2172468" cy="959550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105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535931" y="2919524"/>
            <a:ext cx="2268638" cy="959550"/>
          </a:xfrm>
          <a:prstGeom prst="rect">
            <a:avLst/>
          </a:prstGeom>
        </p:spPr>
        <p:txBody>
          <a:bodyPr/>
          <a:lstStyle>
            <a:lvl1pPr algn="just"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sp>
          <p:nvSpPr>
            <p:cNvPr id="4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sp>
          <p:nvSpPr>
            <p:cNvPr id="6" name="Rectangle 6"/>
            <p:cNvSpPr>
              <a:spLocks noChangeArrowheads="1"/>
            </p:cNvSpPr>
            <p:nvPr userDrawn="1"/>
          </p:nvSpPr>
          <p:spPr bwMode="auto">
            <a:xfrm>
              <a:off x="0" y="4292204"/>
              <a:ext cx="9144000" cy="851297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1744266" y="0"/>
              <a:ext cx="5656659" cy="735806"/>
            </a:xfrm>
            <a:custGeom>
              <a:avLst/>
              <a:gdLst>
                <a:gd name="T0" fmla="*/ 3776209 w 739"/>
                <a:gd name="T1" fmla="*/ 0 h 96"/>
                <a:gd name="T2" fmla="*/ 0 w 739"/>
                <a:gd name="T3" fmla="*/ 0 h 96"/>
                <a:gd name="T4" fmla="*/ 1112451 w 739"/>
                <a:gd name="T5" fmla="*/ 848221 h 96"/>
                <a:gd name="T6" fmla="*/ 1561513 w 739"/>
                <a:gd name="T7" fmla="*/ 981075 h 96"/>
                <a:gd name="T8" fmla="*/ 3776209 w 739"/>
                <a:gd name="T9" fmla="*/ 981075 h 96"/>
                <a:gd name="T10" fmla="*/ 5980699 w 739"/>
                <a:gd name="T11" fmla="*/ 981075 h 96"/>
                <a:gd name="T12" fmla="*/ 6429761 w 739"/>
                <a:gd name="T13" fmla="*/ 848221 h 96"/>
                <a:gd name="T14" fmla="*/ 7542212 w 739"/>
                <a:gd name="T15" fmla="*/ 0 h 96"/>
                <a:gd name="T16" fmla="*/ 3776209 w 739"/>
                <a:gd name="T17" fmla="*/ 0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39"/>
                <a:gd name="T28" fmla="*/ 0 h 96"/>
                <a:gd name="T29" fmla="*/ 739 w 739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39" h="96">
                  <a:moveTo>
                    <a:pt x="37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22" y="92"/>
                    <a:pt x="138" y="96"/>
                    <a:pt x="153" y="96"/>
                  </a:cubicBezTo>
                  <a:cubicBezTo>
                    <a:pt x="370" y="96"/>
                    <a:pt x="370" y="96"/>
                    <a:pt x="370" y="96"/>
                  </a:cubicBezTo>
                  <a:cubicBezTo>
                    <a:pt x="586" y="96"/>
                    <a:pt x="586" y="96"/>
                    <a:pt x="586" y="96"/>
                  </a:cubicBezTo>
                  <a:cubicBezTo>
                    <a:pt x="602" y="96"/>
                    <a:pt x="617" y="92"/>
                    <a:pt x="630" y="83"/>
                  </a:cubicBezTo>
                  <a:cubicBezTo>
                    <a:pt x="739" y="0"/>
                    <a:pt x="739" y="0"/>
                    <a:pt x="739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1456135" y="4239816"/>
              <a:ext cx="6231731" cy="903684"/>
            </a:xfrm>
            <a:custGeom>
              <a:avLst/>
              <a:gdLst>
                <a:gd name="T0" fmla="*/ 4154488 w 814"/>
                <a:gd name="T1" fmla="*/ 1204912 h 109"/>
                <a:gd name="T2" fmla="*/ 0 w 814"/>
                <a:gd name="T3" fmla="*/ 1204912 h 109"/>
                <a:gd name="T4" fmla="*/ 1490308 w 814"/>
                <a:gd name="T5" fmla="*/ 143705 h 109"/>
                <a:gd name="T6" fmla="*/ 1939441 w 814"/>
                <a:gd name="T7" fmla="*/ 0 h 109"/>
                <a:gd name="T8" fmla="*/ 4154488 w 814"/>
                <a:gd name="T9" fmla="*/ 0 h 109"/>
                <a:gd name="T10" fmla="*/ 6359326 w 814"/>
                <a:gd name="T11" fmla="*/ 0 h 109"/>
                <a:gd name="T12" fmla="*/ 6808460 w 814"/>
                <a:gd name="T13" fmla="*/ 143705 h 109"/>
                <a:gd name="T14" fmla="*/ 8308975 w 814"/>
                <a:gd name="T15" fmla="*/ 1204912 h 109"/>
                <a:gd name="T16" fmla="*/ 4154488 w 814"/>
                <a:gd name="T17" fmla="*/ 1204912 h 1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14"/>
                <a:gd name="T28" fmla="*/ 0 h 109"/>
                <a:gd name="T29" fmla="*/ 814 w 814"/>
                <a:gd name="T30" fmla="*/ 109 h 1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文本框 5"/>
            <p:cNvSpPr txBox="1">
              <a:spLocks noChangeArrowheads="1"/>
            </p:cNvSpPr>
            <p:nvPr userDrawn="1"/>
          </p:nvSpPr>
          <p:spPr bwMode="auto">
            <a:xfrm>
              <a:off x="2678693" y="4455399"/>
              <a:ext cx="37866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Beijing </a:t>
              </a:r>
              <a:r>
                <a:rPr lang="en-US" altLang="zh-CN" sz="11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Jieyue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United Information Consulting </a:t>
              </a:r>
              <a:r>
                <a:rPr lang="en-US" altLang="zh-CN" sz="11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Co.,LTD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2" name="Picture 2" descr="E:\2015.09.08 朱甜-捷越\捷越联合LOGO反白-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0253" y="233099"/>
            <a:ext cx="963495" cy="352351"/>
          </a:xfrm>
          <a:prstGeom prst="rect">
            <a:avLst/>
          </a:prstGeom>
          <a:noFill/>
        </p:spPr>
      </p:pic>
      <p:sp>
        <p:nvSpPr>
          <p:cNvPr id="14" name="标题 2"/>
          <p:cNvSpPr>
            <a:spLocks noGrp="1"/>
          </p:cNvSpPr>
          <p:nvPr>
            <p:ph type="title" hasCustomPrompt="1"/>
          </p:nvPr>
        </p:nvSpPr>
        <p:spPr>
          <a:xfrm>
            <a:off x="392763" y="2043592"/>
            <a:ext cx="8358475" cy="613691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3600" b="1" spc="211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单击此处编辑篇章页标题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板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27" name="组合 26"/>
          <p:cNvGrpSpPr/>
          <p:nvPr userDrawn="1"/>
        </p:nvGrpSpPr>
        <p:grpSpPr>
          <a:xfrm rot="12161669">
            <a:off x="5565522" y="2630258"/>
            <a:ext cx="1826828" cy="1797969"/>
            <a:chOff x="1509522" y="1268760"/>
            <a:chExt cx="2414406" cy="2376264"/>
          </a:xfrm>
        </p:grpSpPr>
        <p:sp>
          <p:nvSpPr>
            <p:cNvPr id="28" name="椭圆 27"/>
            <p:cNvSpPr/>
            <p:nvPr/>
          </p:nvSpPr>
          <p:spPr>
            <a:xfrm>
              <a:off x="1547664" y="1268760"/>
              <a:ext cx="2376264" cy="237626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09522" y="2234454"/>
              <a:ext cx="648072" cy="50405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015716" y="1808820"/>
              <a:ext cx="1296144" cy="129614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644501" y="2362120"/>
              <a:ext cx="294348" cy="253097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 rot="9438331" flipH="1">
            <a:off x="1779392" y="2603916"/>
            <a:ext cx="1797968" cy="1797969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>
            <a:outerShdw blurRad="762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 rot="9438331" flipH="1">
            <a:off x="1794750" y="3554936"/>
            <a:ext cx="490355" cy="38138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 rot="9438331" flipH="1">
            <a:off x="2137756" y="3033566"/>
            <a:ext cx="980710" cy="98071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等腰三角形 35"/>
          <p:cNvSpPr/>
          <p:nvPr/>
        </p:nvSpPr>
        <p:spPr>
          <a:xfrm rot="4038331" flipH="1">
            <a:off x="1898695" y="3660578"/>
            <a:ext cx="222715" cy="191502"/>
          </a:xfrm>
          <a:prstGeom prst="triangle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 rot="5400000" flipH="1">
            <a:off x="3666077" y="2550957"/>
            <a:ext cx="1826828" cy="1797968"/>
            <a:chOff x="1509522" y="1268760"/>
            <a:chExt cx="2414406" cy="2376264"/>
          </a:xfrm>
        </p:grpSpPr>
        <p:sp>
          <p:nvSpPr>
            <p:cNvPr id="38" name="椭圆 37"/>
            <p:cNvSpPr/>
            <p:nvPr/>
          </p:nvSpPr>
          <p:spPr>
            <a:xfrm>
              <a:off x="1547664" y="1268760"/>
              <a:ext cx="2376264" cy="23762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76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509522" y="2234454"/>
              <a:ext cx="648072" cy="50405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015716" y="1808820"/>
              <a:ext cx="1296144" cy="129614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1644501" y="2362120"/>
              <a:ext cx="294348" cy="25309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椭圆 42"/>
          <p:cNvSpPr/>
          <p:nvPr userDrawn="1"/>
        </p:nvSpPr>
        <p:spPr>
          <a:xfrm>
            <a:off x="2699797" y="1312257"/>
            <a:ext cx="1797968" cy="1797969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762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2670937" y="2042937"/>
            <a:ext cx="490355" cy="38138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椭圆 44"/>
          <p:cNvSpPr/>
          <p:nvPr userDrawn="1"/>
        </p:nvSpPr>
        <p:spPr>
          <a:xfrm>
            <a:off x="3053942" y="1720886"/>
            <a:ext cx="980710" cy="98071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等腰三角形 45"/>
          <p:cNvSpPr/>
          <p:nvPr userDrawn="1"/>
        </p:nvSpPr>
        <p:spPr>
          <a:xfrm rot="5400000">
            <a:off x="2773067" y="2139534"/>
            <a:ext cx="222715" cy="191502"/>
          </a:xfrm>
          <a:prstGeom prst="triangl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椭圆 47"/>
          <p:cNvSpPr/>
          <p:nvPr userDrawn="1"/>
        </p:nvSpPr>
        <p:spPr>
          <a:xfrm flipH="1">
            <a:off x="4606733" y="1312257"/>
            <a:ext cx="1797968" cy="1797969"/>
          </a:xfrm>
          <a:prstGeom prst="ellipse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>
            <a:outerShdw blurRad="762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矩形 48"/>
          <p:cNvSpPr/>
          <p:nvPr userDrawn="1"/>
        </p:nvSpPr>
        <p:spPr>
          <a:xfrm flipH="1">
            <a:off x="5943206" y="2042937"/>
            <a:ext cx="490355" cy="38138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椭圆 49"/>
          <p:cNvSpPr/>
          <p:nvPr userDrawn="1"/>
        </p:nvSpPr>
        <p:spPr>
          <a:xfrm flipH="1">
            <a:off x="5069846" y="1720886"/>
            <a:ext cx="980710" cy="98071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等腰三角形 50"/>
          <p:cNvSpPr/>
          <p:nvPr userDrawn="1"/>
        </p:nvSpPr>
        <p:spPr>
          <a:xfrm rot="16200000" flipH="1">
            <a:off x="6108716" y="2139534"/>
            <a:ext cx="222715" cy="191502"/>
          </a:xfrm>
          <a:prstGeom prst="triangle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3094095" y="1867604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2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5112805" y="1867604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2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6075104" y="3195173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7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4133386" y="3152214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2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2184223" y="3176762"/>
            <a:ext cx="885324" cy="68733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板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53" name="Freeform 46"/>
          <p:cNvSpPr/>
          <p:nvPr/>
        </p:nvSpPr>
        <p:spPr>
          <a:xfrm rot="21417808">
            <a:off x="5819993" y="1936108"/>
            <a:ext cx="1417850" cy="841994"/>
          </a:xfrm>
          <a:custGeom>
            <a:avLst/>
            <a:gdLst>
              <a:gd name="connsiteX0" fmla="*/ 506538 w 1411071"/>
              <a:gd name="connsiteY0" fmla="*/ 907821 h 907821"/>
              <a:gd name="connsiteX1" fmla="*/ 1411071 w 1411071"/>
              <a:gd name="connsiteY1" fmla="*/ 0 h 907821"/>
              <a:gd name="connsiteX2" fmla="*/ 0 w 1411071"/>
              <a:gd name="connsiteY2" fmla="*/ 184196 h 907821"/>
              <a:gd name="connsiteX3" fmla="*/ 506538 w 1411071"/>
              <a:gd name="connsiteY3" fmla="*/ 907821 h 90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1071" h="907821">
                <a:moveTo>
                  <a:pt x="506538" y="907821"/>
                </a:moveTo>
                <a:lnTo>
                  <a:pt x="1411071" y="0"/>
                </a:lnTo>
                <a:lnTo>
                  <a:pt x="0" y="184196"/>
                </a:lnTo>
                <a:lnTo>
                  <a:pt x="506538" y="90782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4" name="Group 34"/>
          <p:cNvGrpSpPr/>
          <p:nvPr/>
        </p:nvGrpSpPr>
        <p:grpSpPr>
          <a:xfrm>
            <a:off x="4880076" y="1394274"/>
            <a:ext cx="1562399" cy="1578648"/>
            <a:chOff x="2087080" y="2286000"/>
            <a:chExt cx="2389589" cy="2414442"/>
          </a:xfrm>
        </p:grpSpPr>
        <p:sp>
          <p:nvSpPr>
            <p:cNvPr id="63" name="Rectangle 11"/>
            <p:cNvSpPr/>
            <p:nvPr/>
          </p:nvSpPr>
          <p:spPr>
            <a:xfrm rot="170470">
              <a:off x="2087080" y="2286000"/>
              <a:ext cx="937345" cy="2392741"/>
            </a:xfrm>
            <a:custGeom>
              <a:avLst/>
              <a:gdLst/>
              <a:ahLst/>
              <a:cxnLst/>
              <a:rect l="l" t="t" r="r" b="b"/>
              <a:pathLst>
                <a:path w="569161" h="1452885">
                  <a:moveTo>
                    <a:pt x="569161" y="0"/>
                  </a:moveTo>
                  <a:lnTo>
                    <a:pt x="569161" y="1452885"/>
                  </a:lnTo>
                  <a:lnTo>
                    <a:pt x="0" y="11076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8900000" scaled="1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Rectangle 9"/>
            <p:cNvSpPr/>
            <p:nvPr/>
          </p:nvSpPr>
          <p:spPr>
            <a:xfrm>
              <a:off x="2963570" y="2310325"/>
              <a:ext cx="1513099" cy="2390117"/>
            </a:xfrm>
            <a:custGeom>
              <a:avLst/>
              <a:gdLst/>
              <a:ahLst/>
              <a:cxnLst/>
              <a:rect l="l" t="t" r="r" b="b"/>
              <a:pathLst>
                <a:path w="918762" h="1451292">
                  <a:moveTo>
                    <a:pt x="72025" y="0"/>
                  </a:moveTo>
                  <a:lnTo>
                    <a:pt x="918762" y="1075331"/>
                  </a:lnTo>
                  <a:lnTo>
                    <a:pt x="0" y="145129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Rectangle 11"/>
            <p:cNvSpPr/>
            <p:nvPr/>
          </p:nvSpPr>
          <p:spPr>
            <a:xfrm rot="170470">
              <a:off x="2587977" y="2298422"/>
              <a:ext cx="445333" cy="2022060"/>
            </a:xfrm>
            <a:custGeom>
              <a:avLst/>
              <a:gdLst>
                <a:gd name="connsiteX0" fmla="*/ 937345 w 937345"/>
                <a:gd name="connsiteY0" fmla="*/ 0 h 2022060"/>
                <a:gd name="connsiteX1" fmla="*/ 937345 w 937345"/>
                <a:gd name="connsiteY1" fmla="*/ 2022060 h 2022060"/>
                <a:gd name="connsiteX2" fmla="*/ 937345 w 937345"/>
                <a:gd name="connsiteY2" fmla="*/ 1980731 h 2022060"/>
                <a:gd name="connsiteX3" fmla="*/ 492012 w 937345"/>
                <a:gd name="connsiteY3" fmla="*/ 866700 h 2022060"/>
                <a:gd name="connsiteX4" fmla="*/ 0 w 937345"/>
                <a:gd name="connsiteY4" fmla="*/ 1824242 h 2022060"/>
                <a:gd name="connsiteX5" fmla="*/ 937345 w 937345"/>
                <a:gd name="connsiteY5" fmla="*/ 0 h 2022060"/>
                <a:gd name="connsiteX0" fmla="*/ 445333 w 445333"/>
                <a:gd name="connsiteY0" fmla="*/ 0 h 2022060"/>
                <a:gd name="connsiteX1" fmla="*/ 445333 w 445333"/>
                <a:gd name="connsiteY1" fmla="*/ 2022060 h 2022060"/>
                <a:gd name="connsiteX2" fmla="*/ 445333 w 445333"/>
                <a:gd name="connsiteY2" fmla="*/ 1980731 h 2022060"/>
                <a:gd name="connsiteX3" fmla="*/ 0 w 445333"/>
                <a:gd name="connsiteY3" fmla="*/ 866700 h 2022060"/>
                <a:gd name="connsiteX4" fmla="*/ 445333 w 445333"/>
                <a:gd name="connsiteY4" fmla="*/ 0 h 202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333" h="2022060">
                  <a:moveTo>
                    <a:pt x="445333" y="0"/>
                  </a:moveTo>
                  <a:lnTo>
                    <a:pt x="445333" y="2022060"/>
                  </a:lnTo>
                  <a:lnTo>
                    <a:pt x="445333" y="1980731"/>
                  </a:lnTo>
                  <a:cubicBezTo>
                    <a:pt x="389237" y="1507480"/>
                    <a:pt x="221943" y="1105273"/>
                    <a:pt x="0" y="866700"/>
                  </a:cubicBezTo>
                  <a:lnTo>
                    <a:pt x="4453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"/>
                  </a:schemeClr>
                </a:gs>
                <a:gs pos="100000">
                  <a:schemeClr val="bg1">
                    <a:alpha val="57000"/>
                  </a:schemeClr>
                </a:gs>
              </a:gsLst>
              <a:lin ang="192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5" name="Group 30"/>
          <p:cNvGrpSpPr/>
          <p:nvPr/>
        </p:nvGrpSpPr>
        <p:grpSpPr>
          <a:xfrm>
            <a:off x="3550190" y="1312761"/>
            <a:ext cx="2344377" cy="2368758"/>
            <a:chOff x="2087080" y="2286000"/>
            <a:chExt cx="2389589" cy="2414442"/>
          </a:xfrm>
        </p:grpSpPr>
        <p:sp>
          <p:nvSpPr>
            <p:cNvPr id="60" name="Rectangle 11"/>
            <p:cNvSpPr/>
            <p:nvPr/>
          </p:nvSpPr>
          <p:spPr>
            <a:xfrm rot="170470">
              <a:off x="2087080" y="2286000"/>
              <a:ext cx="937345" cy="2392741"/>
            </a:xfrm>
            <a:custGeom>
              <a:avLst/>
              <a:gdLst/>
              <a:ahLst/>
              <a:cxnLst/>
              <a:rect l="l" t="t" r="r" b="b"/>
              <a:pathLst>
                <a:path w="569161" h="1452885">
                  <a:moveTo>
                    <a:pt x="569161" y="0"/>
                  </a:moveTo>
                  <a:lnTo>
                    <a:pt x="569161" y="1452885"/>
                  </a:lnTo>
                  <a:lnTo>
                    <a:pt x="0" y="11076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9"/>
            <p:cNvSpPr/>
            <p:nvPr/>
          </p:nvSpPr>
          <p:spPr>
            <a:xfrm>
              <a:off x="2963570" y="2310325"/>
              <a:ext cx="1513099" cy="2390117"/>
            </a:xfrm>
            <a:custGeom>
              <a:avLst/>
              <a:gdLst/>
              <a:ahLst/>
              <a:cxnLst/>
              <a:rect l="l" t="t" r="r" b="b"/>
              <a:pathLst>
                <a:path w="918762" h="1451292">
                  <a:moveTo>
                    <a:pt x="72025" y="0"/>
                  </a:moveTo>
                  <a:lnTo>
                    <a:pt x="918762" y="1075331"/>
                  </a:lnTo>
                  <a:lnTo>
                    <a:pt x="0" y="145129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Rectangle 11"/>
            <p:cNvSpPr/>
            <p:nvPr/>
          </p:nvSpPr>
          <p:spPr>
            <a:xfrm rot="170470">
              <a:off x="2587977" y="2298422"/>
              <a:ext cx="445333" cy="2022060"/>
            </a:xfrm>
            <a:custGeom>
              <a:avLst/>
              <a:gdLst>
                <a:gd name="connsiteX0" fmla="*/ 937345 w 937345"/>
                <a:gd name="connsiteY0" fmla="*/ 0 h 2022060"/>
                <a:gd name="connsiteX1" fmla="*/ 937345 w 937345"/>
                <a:gd name="connsiteY1" fmla="*/ 2022060 h 2022060"/>
                <a:gd name="connsiteX2" fmla="*/ 937345 w 937345"/>
                <a:gd name="connsiteY2" fmla="*/ 1980731 h 2022060"/>
                <a:gd name="connsiteX3" fmla="*/ 492012 w 937345"/>
                <a:gd name="connsiteY3" fmla="*/ 866700 h 2022060"/>
                <a:gd name="connsiteX4" fmla="*/ 0 w 937345"/>
                <a:gd name="connsiteY4" fmla="*/ 1824242 h 2022060"/>
                <a:gd name="connsiteX5" fmla="*/ 937345 w 937345"/>
                <a:gd name="connsiteY5" fmla="*/ 0 h 2022060"/>
                <a:gd name="connsiteX0" fmla="*/ 445333 w 445333"/>
                <a:gd name="connsiteY0" fmla="*/ 0 h 2022060"/>
                <a:gd name="connsiteX1" fmla="*/ 445333 w 445333"/>
                <a:gd name="connsiteY1" fmla="*/ 2022060 h 2022060"/>
                <a:gd name="connsiteX2" fmla="*/ 445333 w 445333"/>
                <a:gd name="connsiteY2" fmla="*/ 1980731 h 2022060"/>
                <a:gd name="connsiteX3" fmla="*/ 0 w 445333"/>
                <a:gd name="connsiteY3" fmla="*/ 866700 h 2022060"/>
                <a:gd name="connsiteX4" fmla="*/ 445333 w 445333"/>
                <a:gd name="connsiteY4" fmla="*/ 0 h 202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333" h="2022060">
                  <a:moveTo>
                    <a:pt x="445333" y="0"/>
                  </a:moveTo>
                  <a:lnTo>
                    <a:pt x="445333" y="2022060"/>
                  </a:lnTo>
                  <a:lnTo>
                    <a:pt x="445333" y="1980731"/>
                  </a:lnTo>
                  <a:cubicBezTo>
                    <a:pt x="389237" y="1507480"/>
                    <a:pt x="221943" y="1105273"/>
                    <a:pt x="0" y="866700"/>
                  </a:cubicBezTo>
                  <a:lnTo>
                    <a:pt x="4453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"/>
                  </a:schemeClr>
                </a:gs>
                <a:gs pos="100000">
                  <a:schemeClr val="bg1">
                    <a:alpha val="57000"/>
                  </a:schemeClr>
                </a:gs>
              </a:gsLst>
              <a:lin ang="192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20"/>
          <p:cNvGrpSpPr/>
          <p:nvPr/>
        </p:nvGrpSpPr>
        <p:grpSpPr>
          <a:xfrm>
            <a:off x="2066842" y="1465637"/>
            <a:ext cx="2993511" cy="3024642"/>
            <a:chOff x="2087080" y="2286000"/>
            <a:chExt cx="2389589" cy="2414442"/>
          </a:xfrm>
        </p:grpSpPr>
        <p:sp>
          <p:nvSpPr>
            <p:cNvPr id="57" name="Rectangle 11"/>
            <p:cNvSpPr/>
            <p:nvPr/>
          </p:nvSpPr>
          <p:spPr>
            <a:xfrm rot="170470">
              <a:off x="2087080" y="2286000"/>
              <a:ext cx="937345" cy="2392741"/>
            </a:xfrm>
            <a:custGeom>
              <a:avLst/>
              <a:gdLst/>
              <a:ahLst/>
              <a:cxnLst/>
              <a:rect l="l" t="t" r="r" b="b"/>
              <a:pathLst>
                <a:path w="569161" h="1452885">
                  <a:moveTo>
                    <a:pt x="569161" y="0"/>
                  </a:moveTo>
                  <a:lnTo>
                    <a:pt x="569161" y="1452885"/>
                  </a:lnTo>
                  <a:lnTo>
                    <a:pt x="0" y="11076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>
                    <a:lumMod val="65000"/>
                    <a:lumOff val="35000"/>
                  </a:srgbClr>
                </a:gs>
              </a:gsLst>
              <a:lin ang="12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Rectangle 9"/>
            <p:cNvSpPr/>
            <p:nvPr/>
          </p:nvSpPr>
          <p:spPr>
            <a:xfrm>
              <a:off x="2963570" y="2310325"/>
              <a:ext cx="1513099" cy="2390117"/>
            </a:xfrm>
            <a:custGeom>
              <a:avLst/>
              <a:gdLst/>
              <a:ahLst/>
              <a:cxnLst/>
              <a:rect l="l" t="t" r="r" b="b"/>
              <a:pathLst>
                <a:path w="918762" h="1451292">
                  <a:moveTo>
                    <a:pt x="72025" y="0"/>
                  </a:moveTo>
                  <a:lnTo>
                    <a:pt x="918762" y="1075331"/>
                  </a:lnTo>
                  <a:lnTo>
                    <a:pt x="0" y="145129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>
                    <a:lumMod val="65000"/>
                    <a:lumOff val="35000"/>
                  </a:srgbClr>
                </a:gs>
              </a:gsLst>
              <a:lin ang="126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Rectangle 11"/>
            <p:cNvSpPr/>
            <p:nvPr/>
          </p:nvSpPr>
          <p:spPr>
            <a:xfrm rot="170470">
              <a:off x="2587977" y="2298422"/>
              <a:ext cx="445333" cy="2022060"/>
            </a:xfrm>
            <a:custGeom>
              <a:avLst/>
              <a:gdLst>
                <a:gd name="connsiteX0" fmla="*/ 937345 w 937345"/>
                <a:gd name="connsiteY0" fmla="*/ 0 h 2022060"/>
                <a:gd name="connsiteX1" fmla="*/ 937345 w 937345"/>
                <a:gd name="connsiteY1" fmla="*/ 2022060 h 2022060"/>
                <a:gd name="connsiteX2" fmla="*/ 937345 w 937345"/>
                <a:gd name="connsiteY2" fmla="*/ 1980731 h 2022060"/>
                <a:gd name="connsiteX3" fmla="*/ 492012 w 937345"/>
                <a:gd name="connsiteY3" fmla="*/ 866700 h 2022060"/>
                <a:gd name="connsiteX4" fmla="*/ 0 w 937345"/>
                <a:gd name="connsiteY4" fmla="*/ 1824242 h 2022060"/>
                <a:gd name="connsiteX5" fmla="*/ 937345 w 937345"/>
                <a:gd name="connsiteY5" fmla="*/ 0 h 2022060"/>
                <a:gd name="connsiteX0" fmla="*/ 445333 w 445333"/>
                <a:gd name="connsiteY0" fmla="*/ 0 h 2022060"/>
                <a:gd name="connsiteX1" fmla="*/ 445333 w 445333"/>
                <a:gd name="connsiteY1" fmla="*/ 2022060 h 2022060"/>
                <a:gd name="connsiteX2" fmla="*/ 445333 w 445333"/>
                <a:gd name="connsiteY2" fmla="*/ 1980731 h 2022060"/>
                <a:gd name="connsiteX3" fmla="*/ 0 w 445333"/>
                <a:gd name="connsiteY3" fmla="*/ 866700 h 2022060"/>
                <a:gd name="connsiteX4" fmla="*/ 445333 w 445333"/>
                <a:gd name="connsiteY4" fmla="*/ 0 h 202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333" h="2022060">
                  <a:moveTo>
                    <a:pt x="445333" y="0"/>
                  </a:moveTo>
                  <a:lnTo>
                    <a:pt x="445333" y="2022060"/>
                  </a:lnTo>
                  <a:lnTo>
                    <a:pt x="445333" y="1980731"/>
                  </a:lnTo>
                  <a:cubicBezTo>
                    <a:pt x="389237" y="1507480"/>
                    <a:pt x="221943" y="1105273"/>
                    <a:pt x="0" y="866700"/>
                  </a:cubicBezTo>
                  <a:lnTo>
                    <a:pt x="4453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"/>
                  </a:schemeClr>
                </a:gs>
                <a:gs pos="100000">
                  <a:schemeClr val="bg1">
                    <a:alpha val="57000"/>
                  </a:schemeClr>
                </a:gs>
              </a:gsLst>
              <a:lin ang="19200000" scaled="0"/>
              <a:tileRect/>
            </a:gra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Rectangle 54"/>
          <p:cNvSpPr/>
          <p:nvPr userDrawn="1"/>
        </p:nvSpPr>
        <p:spPr>
          <a:xfrm>
            <a:off x="447995" y="1909807"/>
            <a:ext cx="1993710" cy="365760"/>
          </a:xfrm>
          <a:prstGeom prst="rect">
            <a:avLst/>
          </a:prstGeom>
          <a:gradFill flip="none" rotWithShape="1">
            <a:gsLst>
              <a:gs pos="53000">
                <a:srgbClr val="46C6F4"/>
              </a:gs>
              <a:gs pos="100000">
                <a:schemeClr val="bg1">
                  <a:alpha val="0"/>
                </a:schemeClr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468623" y="1962865"/>
            <a:ext cx="1992277" cy="31270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8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447995" y="2364252"/>
            <a:ext cx="1993710" cy="959550"/>
          </a:xfrm>
          <a:prstGeom prst="rect">
            <a:avLst/>
          </a:prstGeom>
        </p:spPr>
        <p:txBody>
          <a:bodyPr/>
          <a:lstStyle>
            <a:lvl1pPr algn="just">
              <a:defRPr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9" name="Rectangle 54"/>
          <p:cNvSpPr/>
          <p:nvPr userDrawn="1"/>
        </p:nvSpPr>
        <p:spPr>
          <a:xfrm>
            <a:off x="6683101" y="1336626"/>
            <a:ext cx="1993710" cy="365760"/>
          </a:xfrm>
          <a:prstGeom prst="rect">
            <a:avLst/>
          </a:prstGeom>
          <a:gradFill flip="none" rotWithShape="1">
            <a:gsLst>
              <a:gs pos="53000">
                <a:srgbClr val="46C6F4"/>
              </a:gs>
              <a:gs pos="100000">
                <a:schemeClr val="bg1">
                  <a:alpha val="0"/>
                </a:schemeClr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6703729" y="1389684"/>
            <a:ext cx="1992277" cy="31270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1" name="文本占位符 37"/>
          <p:cNvSpPr>
            <a:spLocks noGrp="1"/>
          </p:cNvSpPr>
          <p:nvPr>
            <p:ph type="body" sz="quarter" idx="25" hasCustomPrompt="1"/>
          </p:nvPr>
        </p:nvSpPr>
        <p:spPr>
          <a:xfrm>
            <a:off x="6683101" y="1791071"/>
            <a:ext cx="1993710" cy="959550"/>
          </a:xfrm>
          <a:prstGeom prst="rect">
            <a:avLst/>
          </a:prstGeom>
        </p:spPr>
        <p:txBody>
          <a:bodyPr/>
          <a:lstStyle>
            <a:lvl1pPr algn="just">
              <a:defRPr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2" name="Rectangle 54"/>
          <p:cNvSpPr/>
          <p:nvPr userDrawn="1"/>
        </p:nvSpPr>
        <p:spPr>
          <a:xfrm>
            <a:off x="5798687" y="3204637"/>
            <a:ext cx="1993710" cy="365760"/>
          </a:xfrm>
          <a:prstGeom prst="rect">
            <a:avLst/>
          </a:prstGeom>
          <a:gradFill flip="none" rotWithShape="1">
            <a:gsLst>
              <a:gs pos="53000">
                <a:srgbClr val="46C6F4"/>
              </a:gs>
              <a:gs pos="100000">
                <a:schemeClr val="bg1">
                  <a:alpha val="0"/>
                </a:schemeClr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文本占位符 37"/>
          <p:cNvSpPr>
            <a:spLocks noGrp="1"/>
          </p:cNvSpPr>
          <p:nvPr>
            <p:ph type="body" sz="quarter" idx="26" hasCustomPrompt="1"/>
          </p:nvPr>
        </p:nvSpPr>
        <p:spPr>
          <a:xfrm>
            <a:off x="5819315" y="3257695"/>
            <a:ext cx="1992277" cy="31270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4" name="文本占位符 37"/>
          <p:cNvSpPr>
            <a:spLocks noGrp="1"/>
          </p:cNvSpPr>
          <p:nvPr>
            <p:ph type="body" sz="quarter" idx="27" hasCustomPrompt="1"/>
          </p:nvPr>
        </p:nvSpPr>
        <p:spPr>
          <a:xfrm>
            <a:off x="5798687" y="3659082"/>
            <a:ext cx="1993710" cy="959550"/>
          </a:xfrm>
          <a:prstGeom prst="rect">
            <a:avLst/>
          </a:prstGeom>
        </p:spPr>
        <p:txBody>
          <a:bodyPr/>
          <a:lstStyle>
            <a:lvl1pPr algn="just">
              <a:defRPr sz="1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板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2569243" y="1267717"/>
            <a:ext cx="4005514" cy="3477267"/>
            <a:chOff x="2569243" y="1267717"/>
            <a:chExt cx="4005514" cy="3477267"/>
          </a:xfrm>
        </p:grpSpPr>
        <p:grpSp>
          <p:nvGrpSpPr>
            <p:cNvPr id="3" name="组合 2"/>
            <p:cNvGrpSpPr/>
            <p:nvPr userDrawn="1"/>
          </p:nvGrpSpPr>
          <p:grpSpPr>
            <a:xfrm>
              <a:off x="3358377" y="2037868"/>
              <a:ext cx="3216380" cy="1164718"/>
              <a:chOff x="1211506" y="811722"/>
              <a:chExt cx="6456838" cy="233815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211506" y="811722"/>
                <a:ext cx="5737484" cy="2338155"/>
              </a:xfrm>
              <a:custGeom>
                <a:avLst/>
                <a:gdLst>
                  <a:gd name="connsiteX0" fmla="*/ 0 w 5400600"/>
                  <a:gd name="connsiteY0" fmla="*/ 0 h 1584176"/>
                  <a:gd name="connsiteX1" fmla="*/ 5400600 w 5400600"/>
                  <a:gd name="connsiteY1" fmla="*/ 0 h 1584176"/>
                  <a:gd name="connsiteX2" fmla="*/ 5400600 w 5400600"/>
                  <a:gd name="connsiteY2" fmla="*/ 1584176 h 1584176"/>
                  <a:gd name="connsiteX3" fmla="*/ 0 w 5400600"/>
                  <a:gd name="connsiteY3" fmla="*/ 1584176 h 1584176"/>
                  <a:gd name="connsiteX4" fmla="*/ 0 w 5400600"/>
                  <a:gd name="connsiteY4" fmla="*/ 0 h 1584176"/>
                  <a:gd name="connsiteX0" fmla="*/ 0 w 5400600"/>
                  <a:gd name="connsiteY0" fmla="*/ 0 h 2578786"/>
                  <a:gd name="connsiteX1" fmla="*/ 5400600 w 5400600"/>
                  <a:gd name="connsiteY1" fmla="*/ 0 h 2578786"/>
                  <a:gd name="connsiteX2" fmla="*/ 5240179 w 5400600"/>
                  <a:gd name="connsiteY2" fmla="*/ 2578786 h 2578786"/>
                  <a:gd name="connsiteX3" fmla="*/ 0 w 5400600"/>
                  <a:gd name="connsiteY3" fmla="*/ 1584176 h 2578786"/>
                  <a:gd name="connsiteX4" fmla="*/ 0 w 5400600"/>
                  <a:gd name="connsiteY4" fmla="*/ 0 h 2578786"/>
                  <a:gd name="connsiteX0" fmla="*/ 0 w 5384557"/>
                  <a:gd name="connsiteY0" fmla="*/ 0 h 2578786"/>
                  <a:gd name="connsiteX1" fmla="*/ 5384557 w 5384557"/>
                  <a:gd name="connsiteY1" fmla="*/ 1171074 h 2578786"/>
                  <a:gd name="connsiteX2" fmla="*/ 5240179 w 5384557"/>
                  <a:gd name="connsiteY2" fmla="*/ 2578786 h 2578786"/>
                  <a:gd name="connsiteX3" fmla="*/ 0 w 5384557"/>
                  <a:gd name="connsiteY3" fmla="*/ 1584176 h 2578786"/>
                  <a:gd name="connsiteX4" fmla="*/ 0 w 5384557"/>
                  <a:gd name="connsiteY4" fmla="*/ 0 h 2578786"/>
                  <a:gd name="connsiteX0" fmla="*/ 0 w 5384557"/>
                  <a:gd name="connsiteY0" fmla="*/ 0 h 2257944"/>
                  <a:gd name="connsiteX1" fmla="*/ 5384557 w 5384557"/>
                  <a:gd name="connsiteY1" fmla="*/ 1171074 h 2257944"/>
                  <a:gd name="connsiteX2" fmla="*/ 5240179 w 5384557"/>
                  <a:gd name="connsiteY2" fmla="*/ 2257944 h 2257944"/>
                  <a:gd name="connsiteX3" fmla="*/ 0 w 5384557"/>
                  <a:gd name="connsiteY3" fmla="*/ 1584176 h 2257944"/>
                  <a:gd name="connsiteX4" fmla="*/ 0 w 5384557"/>
                  <a:gd name="connsiteY4" fmla="*/ 0 h 2257944"/>
                  <a:gd name="connsiteX0" fmla="*/ 0 w 5384557"/>
                  <a:gd name="connsiteY0" fmla="*/ 0 h 2257944"/>
                  <a:gd name="connsiteX1" fmla="*/ 5384557 w 5384557"/>
                  <a:gd name="connsiteY1" fmla="*/ 1171074 h 2257944"/>
                  <a:gd name="connsiteX2" fmla="*/ 5240179 w 5384557"/>
                  <a:gd name="connsiteY2" fmla="*/ 2257944 h 2257944"/>
                  <a:gd name="connsiteX3" fmla="*/ 0 w 5384557"/>
                  <a:gd name="connsiteY3" fmla="*/ 1840849 h 2257944"/>
                  <a:gd name="connsiteX4" fmla="*/ 0 w 5384557"/>
                  <a:gd name="connsiteY4" fmla="*/ 0 h 2257944"/>
                  <a:gd name="connsiteX0" fmla="*/ 32084 w 5416641"/>
                  <a:gd name="connsiteY0" fmla="*/ 0 h 2257944"/>
                  <a:gd name="connsiteX1" fmla="*/ 5416641 w 5416641"/>
                  <a:gd name="connsiteY1" fmla="*/ 1171074 h 2257944"/>
                  <a:gd name="connsiteX2" fmla="*/ 5272263 w 5416641"/>
                  <a:gd name="connsiteY2" fmla="*/ 2257944 h 2257944"/>
                  <a:gd name="connsiteX3" fmla="*/ 0 w 5416641"/>
                  <a:gd name="connsiteY3" fmla="*/ 1664386 h 2257944"/>
                  <a:gd name="connsiteX4" fmla="*/ 32084 w 5416641"/>
                  <a:gd name="connsiteY4" fmla="*/ 0 h 2257944"/>
                  <a:gd name="connsiteX0" fmla="*/ 32084 w 5448726"/>
                  <a:gd name="connsiteY0" fmla="*/ 0 h 2562744"/>
                  <a:gd name="connsiteX1" fmla="*/ 5416641 w 5448726"/>
                  <a:gd name="connsiteY1" fmla="*/ 1171074 h 2562744"/>
                  <a:gd name="connsiteX2" fmla="*/ 5448726 w 5448726"/>
                  <a:gd name="connsiteY2" fmla="*/ 2562744 h 2562744"/>
                  <a:gd name="connsiteX3" fmla="*/ 0 w 5448726"/>
                  <a:gd name="connsiteY3" fmla="*/ 1664386 h 2562744"/>
                  <a:gd name="connsiteX4" fmla="*/ 32084 w 5448726"/>
                  <a:gd name="connsiteY4" fmla="*/ 0 h 2562744"/>
                  <a:gd name="connsiteX0" fmla="*/ 32084 w 5737484"/>
                  <a:gd name="connsiteY0" fmla="*/ 0 h 2338155"/>
                  <a:gd name="connsiteX1" fmla="*/ 5416641 w 5737484"/>
                  <a:gd name="connsiteY1" fmla="*/ 1171074 h 2338155"/>
                  <a:gd name="connsiteX2" fmla="*/ 5737484 w 5737484"/>
                  <a:gd name="connsiteY2" fmla="*/ 2338155 h 2338155"/>
                  <a:gd name="connsiteX3" fmla="*/ 0 w 5737484"/>
                  <a:gd name="connsiteY3" fmla="*/ 1664386 h 2338155"/>
                  <a:gd name="connsiteX4" fmla="*/ 32084 w 5737484"/>
                  <a:gd name="connsiteY4" fmla="*/ 0 h 233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7484" h="2338155">
                    <a:moveTo>
                      <a:pt x="32084" y="0"/>
                    </a:moveTo>
                    <a:lnTo>
                      <a:pt x="5416641" y="1171074"/>
                    </a:lnTo>
                    <a:lnTo>
                      <a:pt x="5737484" y="2338155"/>
                    </a:lnTo>
                    <a:lnTo>
                      <a:pt x="0" y="1664386"/>
                    </a:lnTo>
                    <a:lnTo>
                      <a:pt x="32084" y="0"/>
                    </a:lnTo>
                    <a:close/>
                  </a:path>
                </a:pathLst>
              </a:custGeom>
              <a:gradFill flip="none" rotWithShape="1">
                <a:gsLst>
                  <a:gs pos="12000">
                    <a:srgbClr val="282828"/>
                  </a:gs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85000">
                    <a:sysClr val="windowText" lastClr="000000">
                      <a:lumMod val="75000"/>
                      <a:lumOff val="25000"/>
                      <a:shade val="100000"/>
                      <a:satMod val="115000"/>
                      <a:alpha val="0"/>
                    </a:sys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" name="圆角矩形 1"/>
              <p:cNvSpPr/>
              <p:nvPr/>
            </p:nvSpPr>
            <p:spPr>
              <a:xfrm>
                <a:off x="1259632" y="811723"/>
                <a:ext cx="6408712" cy="1584176"/>
              </a:xfrm>
              <a:custGeom>
                <a:avLst/>
                <a:gdLst/>
                <a:ahLst/>
                <a:cxnLst/>
                <a:rect l="l" t="t" r="r" b="b"/>
                <a:pathLst>
                  <a:path w="6408712" h="1584176">
                    <a:moveTo>
                      <a:pt x="0" y="0"/>
                    </a:moveTo>
                    <a:lnTo>
                      <a:pt x="5616624" y="0"/>
                    </a:lnTo>
                    <a:cubicBezTo>
                      <a:pt x="6054082" y="0"/>
                      <a:pt x="6408712" y="354630"/>
                      <a:pt x="6408712" y="792088"/>
                    </a:cubicBezTo>
                    <a:cubicBezTo>
                      <a:pt x="6408712" y="1229546"/>
                      <a:pt x="6054082" y="1584176"/>
                      <a:pt x="5616624" y="1584176"/>
                    </a:cubicBezTo>
                    <a:lnTo>
                      <a:pt x="0" y="1584176"/>
                    </a:lnTo>
                    <a:close/>
                  </a:path>
                </a:pathLst>
              </a:cu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6156176" y="1052736"/>
                <a:ext cx="1152128" cy="115212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blurRad="63500" dist="762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" name="矩形 3"/>
            <p:cNvSpPr/>
            <p:nvPr userDrawn="1"/>
          </p:nvSpPr>
          <p:spPr>
            <a:xfrm>
              <a:off x="2569243" y="1267717"/>
              <a:ext cx="3539207" cy="1164718"/>
            </a:xfrm>
            <a:custGeom>
              <a:avLst/>
              <a:gdLst>
                <a:gd name="connsiteX0" fmla="*/ 0 w 5400600"/>
                <a:gd name="connsiteY0" fmla="*/ 0 h 1584176"/>
                <a:gd name="connsiteX1" fmla="*/ 5400600 w 5400600"/>
                <a:gd name="connsiteY1" fmla="*/ 0 h 1584176"/>
                <a:gd name="connsiteX2" fmla="*/ 5400600 w 5400600"/>
                <a:gd name="connsiteY2" fmla="*/ 1584176 h 1584176"/>
                <a:gd name="connsiteX3" fmla="*/ 0 w 5400600"/>
                <a:gd name="connsiteY3" fmla="*/ 1584176 h 1584176"/>
                <a:gd name="connsiteX4" fmla="*/ 0 w 5400600"/>
                <a:gd name="connsiteY4" fmla="*/ 0 h 1584176"/>
                <a:gd name="connsiteX0" fmla="*/ 0 w 5400600"/>
                <a:gd name="connsiteY0" fmla="*/ 0 h 2578786"/>
                <a:gd name="connsiteX1" fmla="*/ 5400600 w 5400600"/>
                <a:gd name="connsiteY1" fmla="*/ 0 h 2578786"/>
                <a:gd name="connsiteX2" fmla="*/ 5240179 w 5400600"/>
                <a:gd name="connsiteY2" fmla="*/ 2578786 h 2578786"/>
                <a:gd name="connsiteX3" fmla="*/ 0 w 5400600"/>
                <a:gd name="connsiteY3" fmla="*/ 1584176 h 2578786"/>
                <a:gd name="connsiteX4" fmla="*/ 0 w 5400600"/>
                <a:gd name="connsiteY4" fmla="*/ 0 h 2578786"/>
                <a:gd name="connsiteX0" fmla="*/ 0 w 5384557"/>
                <a:gd name="connsiteY0" fmla="*/ 0 h 2578786"/>
                <a:gd name="connsiteX1" fmla="*/ 5384557 w 5384557"/>
                <a:gd name="connsiteY1" fmla="*/ 1171074 h 2578786"/>
                <a:gd name="connsiteX2" fmla="*/ 5240179 w 5384557"/>
                <a:gd name="connsiteY2" fmla="*/ 2578786 h 2578786"/>
                <a:gd name="connsiteX3" fmla="*/ 0 w 5384557"/>
                <a:gd name="connsiteY3" fmla="*/ 1584176 h 2578786"/>
                <a:gd name="connsiteX4" fmla="*/ 0 w 5384557"/>
                <a:gd name="connsiteY4" fmla="*/ 0 h 2578786"/>
                <a:gd name="connsiteX0" fmla="*/ 0 w 5384557"/>
                <a:gd name="connsiteY0" fmla="*/ 0 h 2257944"/>
                <a:gd name="connsiteX1" fmla="*/ 5384557 w 5384557"/>
                <a:gd name="connsiteY1" fmla="*/ 1171074 h 2257944"/>
                <a:gd name="connsiteX2" fmla="*/ 5240179 w 5384557"/>
                <a:gd name="connsiteY2" fmla="*/ 2257944 h 2257944"/>
                <a:gd name="connsiteX3" fmla="*/ 0 w 5384557"/>
                <a:gd name="connsiteY3" fmla="*/ 1584176 h 2257944"/>
                <a:gd name="connsiteX4" fmla="*/ 0 w 5384557"/>
                <a:gd name="connsiteY4" fmla="*/ 0 h 2257944"/>
                <a:gd name="connsiteX0" fmla="*/ 0 w 5384557"/>
                <a:gd name="connsiteY0" fmla="*/ 0 h 2257944"/>
                <a:gd name="connsiteX1" fmla="*/ 5384557 w 5384557"/>
                <a:gd name="connsiteY1" fmla="*/ 1171074 h 2257944"/>
                <a:gd name="connsiteX2" fmla="*/ 5240179 w 5384557"/>
                <a:gd name="connsiteY2" fmla="*/ 2257944 h 2257944"/>
                <a:gd name="connsiteX3" fmla="*/ 0 w 5384557"/>
                <a:gd name="connsiteY3" fmla="*/ 1840849 h 2257944"/>
                <a:gd name="connsiteX4" fmla="*/ 0 w 5384557"/>
                <a:gd name="connsiteY4" fmla="*/ 0 h 2257944"/>
                <a:gd name="connsiteX0" fmla="*/ 32084 w 5416641"/>
                <a:gd name="connsiteY0" fmla="*/ 0 h 2257944"/>
                <a:gd name="connsiteX1" fmla="*/ 5416641 w 5416641"/>
                <a:gd name="connsiteY1" fmla="*/ 1171074 h 2257944"/>
                <a:gd name="connsiteX2" fmla="*/ 5272263 w 5416641"/>
                <a:gd name="connsiteY2" fmla="*/ 2257944 h 2257944"/>
                <a:gd name="connsiteX3" fmla="*/ 0 w 5416641"/>
                <a:gd name="connsiteY3" fmla="*/ 1664386 h 2257944"/>
                <a:gd name="connsiteX4" fmla="*/ 32084 w 5416641"/>
                <a:gd name="connsiteY4" fmla="*/ 0 h 2257944"/>
                <a:gd name="connsiteX0" fmla="*/ 32084 w 5448726"/>
                <a:gd name="connsiteY0" fmla="*/ 0 h 2562744"/>
                <a:gd name="connsiteX1" fmla="*/ 5416641 w 5448726"/>
                <a:gd name="connsiteY1" fmla="*/ 1171074 h 2562744"/>
                <a:gd name="connsiteX2" fmla="*/ 5448726 w 5448726"/>
                <a:gd name="connsiteY2" fmla="*/ 2562744 h 2562744"/>
                <a:gd name="connsiteX3" fmla="*/ 0 w 5448726"/>
                <a:gd name="connsiteY3" fmla="*/ 1664386 h 2562744"/>
                <a:gd name="connsiteX4" fmla="*/ 32084 w 5448726"/>
                <a:gd name="connsiteY4" fmla="*/ 0 h 2562744"/>
                <a:gd name="connsiteX0" fmla="*/ 32084 w 5737484"/>
                <a:gd name="connsiteY0" fmla="*/ 0 h 2338155"/>
                <a:gd name="connsiteX1" fmla="*/ 5416641 w 5737484"/>
                <a:gd name="connsiteY1" fmla="*/ 1171074 h 2338155"/>
                <a:gd name="connsiteX2" fmla="*/ 5737484 w 5737484"/>
                <a:gd name="connsiteY2" fmla="*/ 2338155 h 2338155"/>
                <a:gd name="connsiteX3" fmla="*/ 0 w 5737484"/>
                <a:gd name="connsiteY3" fmla="*/ 1664386 h 2338155"/>
                <a:gd name="connsiteX4" fmla="*/ 32084 w 5737484"/>
                <a:gd name="connsiteY4" fmla="*/ 0 h 233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484" h="2338155">
                  <a:moveTo>
                    <a:pt x="32084" y="0"/>
                  </a:moveTo>
                  <a:lnTo>
                    <a:pt x="5416641" y="1171074"/>
                  </a:lnTo>
                  <a:lnTo>
                    <a:pt x="5737484" y="2338155"/>
                  </a:lnTo>
                  <a:lnTo>
                    <a:pt x="0" y="1664386"/>
                  </a:lnTo>
                  <a:lnTo>
                    <a:pt x="32084" y="0"/>
                  </a:lnTo>
                  <a:close/>
                </a:path>
              </a:pathLst>
            </a:custGeom>
            <a:gradFill flip="none" rotWithShape="1">
              <a:gsLst>
                <a:gs pos="12000">
                  <a:srgbClr val="282828"/>
                </a:gs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85000">
                  <a:sysClr val="windowText" lastClr="000000">
                    <a:lumMod val="75000"/>
                    <a:lumOff val="25000"/>
                    <a:shade val="100000"/>
                    <a:satMod val="115000"/>
                    <a:alpha val="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圆角矩形 1"/>
            <p:cNvSpPr/>
            <p:nvPr userDrawn="1"/>
          </p:nvSpPr>
          <p:spPr>
            <a:xfrm>
              <a:off x="2593216" y="1267718"/>
              <a:ext cx="3192407" cy="789134"/>
            </a:xfrm>
            <a:custGeom>
              <a:avLst/>
              <a:gdLst/>
              <a:ahLst/>
              <a:cxnLst/>
              <a:rect l="l" t="t" r="r" b="b"/>
              <a:pathLst>
                <a:path w="6408712" h="1584176">
                  <a:moveTo>
                    <a:pt x="0" y="0"/>
                  </a:moveTo>
                  <a:lnTo>
                    <a:pt x="5616624" y="0"/>
                  </a:lnTo>
                  <a:cubicBezTo>
                    <a:pt x="6054082" y="0"/>
                    <a:pt x="6408712" y="354630"/>
                    <a:pt x="6408712" y="792088"/>
                  </a:cubicBezTo>
                  <a:cubicBezTo>
                    <a:pt x="6408712" y="1229546"/>
                    <a:pt x="6054082" y="1584176"/>
                    <a:pt x="5616624" y="1584176"/>
                  </a:cubicBezTo>
                  <a:lnTo>
                    <a:pt x="0" y="1584176"/>
                  </a:ln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5032358" y="1387774"/>
              <a:ext cx="573916" cy="5739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63500" dist="762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3358377" y="3580266"/>
              <a:ext cx="3216380" cy="1164718"/>
              <a:chOff x="1211506" y="811722"/>
              <a:chExt cx="6456838" cy="2338155"/>
            </a:xfrm>
          </p:grpSpPr>
          <p:sp>
            <p:nvSpPr>
              <p:cNvPr id="13" name="矩形 3"/>
              <p:cNvSpPr/>
              <p:nvPr/>
            </p:nvSpPr>
            <p:spPr>
              <a:xfrm>
                <a:off x="1211506" y="811722"/>
                <a:ext cx="5737484" cy="2338155"/>
              </a:xfrm>
              <a:custGeom>
                <a:avLst/>
                <a:gdLst>
                  <a:gd name="connsiteX0" fmla="*/ 0 w 5400600"/>
                  <a:gd name="connsiteY0" fmla="*/ 0 h 1584176"/>
                  <a:gd name="connsiteX1" fmla="*/ 5400600 w 5400600"/>
                  <a:gd name="connsiteY1" fmla="*/ 0 h 1584176"/>
                  <a:gd name="connsiteX2" fmla="*/ 5400600 w 5400600"/>
                  <a:gd name="connsiteY2" fmla="*/ 1584176 h 1584176"/>
                  <a:gd name="connsiteX3" fmla="*/ 0 w 5400600"/>
                  <a:gd name="connsiteY3" fmla="*/ 1584176 h 1584176"/>
                  <a:gd name="connsiteX4" fmla="*/ 0 w 5400600"/>
                  <a:gd name="connsiteY4" fmla="*/ 0 h 1584176"/>
                  <a:gd name="connsiteX0" fmla="*/ 0 w 5400600"/>
                  <a:gd name="connsiteY0" fmla="*/ 0 h 2578786"/>
                  <a:gd name="connsiteX1" fmla="*/ 5400600 w 5400600"/>
                  <a:gd name="connsiteY1" fmla="*/ 0 h 2578786"/>
                  <a:gd name="connsiteX2" fmla="*/ 5240179 w 5400600"/>
                  <a:gd name="connsiteY2" fmla="*/ 2578786 h 2578786"/>
                  <a:gd name="connsiteX3" fmla="*/ 0 w 5400600"/>
                  <a:gd name="connsiteY3" fmla="*/ 1584176 h 2578786"/>
                  <a:gd name="connsiteX4" fmla="*/ 0 w 5400600"/>
                  <a:gd name="connsiteY4" fmla="*/ 0 h 2578786"/>
                  <a:gd name="connsiteX0" fmla="*/ 0 w 5384557"/>
                  <a:gd name="connsiteY0" fmla="*/ 0 h 2578786"/>
                  <a:gd name="connsiteX1" fmla="*/ 5384557 w 5384557"/>
                  <a:gd name="connsiteY1" fmla="*/ 1171074 h 2578786"/>
                  <a:gd name="connsiteX2" fmla="*/ 5240179 w 5384557"/>
                  <a:gd name="connsiteY2" fmla="*/ 2578786 h 2578786"/>
                  <a:gd name="connsiteX3" fmla="*/ 0 w 5384557"/>
                  <a:gd name="connsiteY3" fmla="*/ 1584176 h 2578786"/>
                  <a:gd name="connsiteX4" fmla="*/ 0 w 5384557"/>
                  <a:gd name="connsiteY4" fmla="*/ 0 h 2578786"/>
                  <a:gd name="connsiteX0" fmla="*/ 0 w 5384557"/>
                  <a:gd name="connsiteY0" fmla="*/ 0 h 2257944"/>
                  <a:gd name="connsiteX1" fmla="*/ 5384557 w 5384557"/>
                  <a:gd name="connsiteY1" fmla="*/ 1171074 h 2257944"/>
                  <a:gd name="connsiteX2" fmla="*/ 5240179 w 5384557"/>
                  <a:gd name="connsiteY2" fmla="*/ 2257944 h 2257944"/>
                  <a:gd name="connsiteX3" fmla="*/ 0 w 5384557"/>
                  <a:gd name="connsiteY3" fmla="*/ 1584176 h 2257944"/>
                  <a:gd name="connsiteX4" fmla="*/ 0 w 5384557"/>
                  <a:gd name="connsiteY4" fmla="*/ 0 h 2257944"/>
                  <a:gd name="connsiteX0" fmla="*/ 0 w 5384557"/>
                  <a:gd name="connsiteY0" fmla="*/ 0 h 2257944"/>
                  <a:gd name="connsiteX1" fmla="*/ 5384557 w 5384557"/>
                  <a:gd name="connsiteY1" fmla="*/ 1171074 h 2257944"/>
                  <a:gd name="connsiteX2" fmla="*/ 5240179 w 5384557"/>
                  <a:gd name="connsiteY2" fmla="*/ 2257944 h 2257944"/>
                  <a:gd name="connsiteX3" fmla="*/ 0 w 5384557"/>
                  <a:gd name="connsiteY3" fmla="*/ 1840849 h 2257944"/>
                  <a:gd name="connsiteX4" fmla="*/ 0 w 5384557"/>
                  <a:gd name="connsiteY4" fmla="*/ 0 h 2257944"/>
                  <a:gd name="connsiteX0" fmla="*/ 32084 w 5416641"/>
                  <a:gd name="connsiteY0" fmla="*/ 0 h 2257944"/>
                  <a:gd name="connsiteX1" fmla="*/ 5416641 w 5416641"/>
                  <a:gd name="connsiteY1" fmla="*/ 1171074 h 2257944"/>
                  <a:gd name="connsiteX2" fmla="*/ 5272263 w 5416641"/>
                  <a:gd name="connsiteY2" fmla="*/ 2257944 h 2257944"/>
                  <a:gd name="connsiteX3" fmla="*/ 0 w 5416641"/>
                  <a:gd name="connsiteY3" fmla="*/ 1664386 h 2257944"/>
                  <a:gd name="connsiteX4" fmla="*/ 32084 w 5416641"/>
                  <a:gd name="connsiteY4" fmla="*/ 0 h 2257944"/>
                  <a:gd name="connsiteX0" fmla="*/ 32084 w 5448726"/>
                  <a:gd name="connsiteY0" fmla="*/ 0 h 2562744"/>
                  <a:gd name="connsiteX1" fmla="*/ 5416641 w 5448726"/>
                  <a:gd name="connsiteY1" fmla="*/ 1171074 h 2562744"/>
                  <a:gd name="connsiteX2" fmla="*/ 5448726 w 5448726"/>
                  <a:gd name="connsiteY2" fmla="*/ 2562744 h 2562744"/>
                  <a:gd name="connsiteX3" fmla="*/ 0 w 5448726"/>
                  <a:gd name="connsiteY3" fmla="*/ 1664386 h 2562744"/>
                  <a:gd name="connsiteX4" fmla="*/ 32084 w 5448726"/>
                  <a:gd name="connsiteY4" fmla="*/ 0 h 2562744"/>
                  <a:gd name="connsiteX0" fmla="*/ 32084 w 5737484"/>
                  <a:gd name="connsiteY0" fmla="*/ 0 h 2338155"/>
                  <a:gd name="connsiteX1" fmla="*/ 5416641 w 5737484"/>
                  <a:gd name="connsiteY1" fmla="*/ 1171074 h 2338155"/>
                  <a:gd name="connsiteX2" fmla="*/ 5737484 w 5737484"/>
                  <a:gd name="connsiteY2" fmla="*/ 2338155 h 2338155"/>
                  <a:gd name="connsiteX3" fmla="*/ 0 w 5737484"/>
                  <a:gd name="connsiteY3" fmla="*/ 1664386 h 2338155"/>
                  <a:gd name="connsiteX4" fmla="*/ 32084 w 5737484"/>
                  <a:gd name="connsiteY4" fmla="*/ 0 h 233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7484" h="2338155">
                    <a:moveTo>
                      <a:pt x="32084" y="0"/>
                    </a:moveTo>
                    <a:lnTo>
                      <a:pt x="5416641" y="1171074"/>
                    </a:lnTo>
                    <a:lnTo>
                      <a:pt x="5737484" y="2338155"/>
                    </a:lnTo>
                    <a:lnTo>
                      <a:pt x="0" y="1664386"/>
                    </a:lnTo>
                    <a:lnTo>
                      <a:pt x="32084" y="0"/>
                    </a:lnTo>
                    <a:close/>
                  </a:path>
                </a:pathLst>
              </a:custGeom>
              <a:gradFill flip="none" rotWithShape="1">
                <a:gsLst>
                  <a:gs pos="12000">
                    <a:srgbClr val="282828"/>
                  </a:gs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85000">
                    <a:sysClr val="windowText" lastClr="000000">
                      <a:lumMod val="75000"/>
                      <a:lumOff val="25000"/>
                      <a:shade val="100000"/>
                      <a:satMod val="115000"/>
                      <a:alpha val="0"/>
                    </a:sys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圆角矩形 1"/>
              <p:cNvSpPr/>
              <p:nvPr/>
            </p:nvSpPr>
            <p:spPr>
              <a:xfrm>
                <a:off x="1259632" y="811723"/>
                <a:ext cx="6408712" cy="1584176"/>
              </a:xfrm>
              <a:custGeom>
                <a:avLst/>
                <a:gdLst/>
                <a:ahLst/>
                <a:cxnLst/>
                <a:rect l="l" t="t" r="r" b="b"/>
                <a:pathLst>
                  <a:path w="6408712" h="1584176">
                    <a:moveTo>
                      <a:pt x="0" y="0"/>
                    </a:moveTo>
                    <a:lnTo>
                      <a:pt x="5616624" y="0"/>
                    </a:lnTo>
                    <a:cubicBezTo>
                      <a:pt x="6054082" y="0"/>
                      <a:pt x="6408712" y="354630"/>
                      <a:pt x="6408712" y="792088"/>
                    </a:cubicBezTo>
                    <a:cubicBezTo>
                      <a:pt x="6408712" y="1229546"/>
                      <a:pt x="6054082" y="1584176"/>
                      <a:pt x="5616624" y="1584176"/>
                    </a:cubicBezTo>
                    <a:lnTo>
                      <a:pt x="0" y="1584176"/>
                    </a:lnTo>
                    <a:close/>
                  </a:path>
                </a:pathLst>
              </a:cu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156176" y="1052736"/>
                <a:ext cx="1152128" cy="115212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blurRad="63500" dist="762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矩形 3"/>
            <p:cNvSpPr/>
            <p:nvPr userDrawn="1"/>
          </p:nvSpPr>
          <p:spPr>
            <a:xfrm>
              <a:off x="2569243" y="2795570"/>
              <a:ext cx="3539207" cy="1164718"/>
            </a:xfrm>
            <a:custGeom>
              <a:avLst/>
              <a:gdLst>
                <a:gd name="connsiteX0" fmla="*/ 0 w 5400600"/>
                <a:gd name="connsiteY0" fmla="*/ 0 h 1584176"/>
                <a:gd name="connsiteX1" fmla="*/ 5400600 w 5400600"/>
                <a:gd name="connsiteY1" fmla="*/ 0 h 1584176"/>
                <a:gd name="connsiteX2" fmla="*/ 5400600 w 5400600"/>
                <a:gd name="connsiteY2" fmla="*/ 1584176 h 1584176"/>
                <a:gd name="connsiteX3" fmla="*/ 0 w 5400600"/>
                <a:gd name="connsiteY3" fmla="*/ 1584176 h 1584176"/>
                <a:gd name="connsiteX4" fmla="*/ 0 w 5400600"/>
                <a:gd name="connsiteY4" fmla="*/ 0 h 1584176"/>
                <a:gd name="connsiteX0" fmla="*/ 0 w 5400600"/>
                <a:gd name="connsiteY0" fmla="*/ 0 h 2578786"/>
                <a:gd name="connsiteX1" fmla="*/ 5400600 w 5400600"/>
                <a:gd name="connsiteY1" fmla="*/ 0 h 2578786"/>
                <a:gd name="connsiteX2" fmla="*/ 5240179 w 5400600"/>
                <a:gd name="connsiteY2" fmla="*/ 2578786 h 2578786"/>
                <a:gd name="connsiteX3" fmla="*/ 0 w 5400600"/>
                <a:gd name="connsiteY3" fmla="*/ 1584176 h 2578786"/>
                <a:gd name="connsiteX4" fmla="*/ 0 w 5400600"/>
                <a:gd name="connsiteY4" fmla="*/ 0 h 2578786"/>
                <a:gd name="connsiteX0" fmla="*/ 0 w 5384557"/>
                <a:gd name="connsiteY0" fmla="*/ 0 h 2578786"/>
                <a:gd name="connsiteX1" fmla="*/ 5384557 w 5384557"/>
                <a:gd name="connsiteY1" fmla="*/ 1171074 h 2578786"/>
                <a:gd name="connsiteX2" fmla="*/ 5240179 w 5384557"/>
                <a:gd name="connsiteY2" fmla="*/ 2578786 h 2578786"/>
                <a:gd name="connsiteX3" fmla="*/ 0 w 5384557"/>
                <a:gd name="connsiteY3" fmla="*/ 1584176 h 2578786"/>
                <a:gd name="connsiteX4" fmla="*/ 0 w 5384557"/>
                <a:gd name="connsiteY4" fmla="*/ 0 h 2578786"/>
                <a:gd name="connsiteX0" fmla="*/ 0 w 5384557"/>
                <a:gd name="connsiteY0" fmla="*/ 0 h 2257944"/>
                <a:gd name="connsiteX1" fmla="*/ 5384557 w 5384557"/>
                <a:gd name="connsiteY1" fmla="*/ 1171074 h 2257944"/>
                <a:gd name="connsiteX2" fmla="*/ 5240179 w 5384557"/>
                <a:gd name="connsiteY2" fmla="*/ 2257944 h 2257944"/>
                <a:gd name="connsiteX3" fmla="*/ 0 w 5384557"/>
                <a:gd name="connsiteY3" fmla="*/ 1584176 h 2257944"/>
                <a:gd name="connsiteX4" fmla="*/ 0 w 5384557"/>
                <a:gd name="connsiteY4" fmla="*/ 0 h 2257944"/>
                <a:gd name="connsiteX0" fmla="*/ 0 w 5384557"/>
                <a:gd name="connsiteY0" fmla="*/ 0 h 2257944"/>
                <a:gd name="connsiteX1" fmla="*/ 5384557 w 5384557"/>
                <a:gd name="connsiteY1" fmla="*/ 1171074 h 2257944"/>
                <a:gd name="connsiteX2" fmla="*/ 5240179 w 5384557"/>
                <a:gd name="connsiteY2" fmla="*/ 2257944 h 2257944"/>
                <a:gd name="connsiteX3" fmla="*/ 0 w 5384557"/>
                <a:gd name="connsiteY3" fmla="*/ 1840849 h 2257944"/>
                <a:gd name="connsiteX4" fmla="*/ 0 w 5384557"/>
                <a:gd name="connsiteY4" fmla="*/ 0 h 2257944"/>
                <a:gd name="connsiteX0" fmla="*/ 32084 w 5416641"/>
                <a:gd name="connsiteY0" fmla="*/ 0 h 2257944"/>
                <a:gd name="connsiteX1" fmla="*/ 5416641 w 5416641"/>
                <a:gd name="connsiteY1" fmla="*/ 1171074 h 2257944"/>
                <a:gd name="connsiteX2" fmla="*/ 5272263 w 5416641"/>
                <a:gd name="connsiteY2" fmla="*/ 2257944 h 2257944"/>
                <a:gd name="connsiteX3" fmla="*/ 0 w 5416641"/>
                <a:gd name="connsiteY3" fmla="*/ 1664386 h 2257944"/>
                <a:gd name="connsiteX4" fmla="*/ 32084 w 5416641"/>
                <a:gd name="connsiteY4" fmla="*/ 0 h 2257944"/>
                <a:gd name="connsiteX0" fmla="*/ 32084 w 5448726"/>
                <a:gd name="connsiteY0" fmla="*/ 0 h 2562744"/>
                <a:gd name="connsiteX1" fmla="*/ 5416641 w 5448726"/>
                <a:gd name="connsiteY1" fmla="*/ 1171074 h 2562744"/>
                <a:gd name="connsiteX2" fmla="*/ 5448726 w 5448726"/>
                <a:gd name="connsiteY2" fmla="*/ 2562744 h 2562744"/>
                <a:gd name="connsiteX3" fmla="*/ 0 w 5448726"/>
                <a:gd name="connsiteY3" fmla="*/ 1664386 h 2562744"/>
                <a:gd name="connsiteX4" fmla="*/ 32084 w 5448726"/>
                <a:gd name="connsiteY4" fmla="*/ 0 h 2562744"/>
                <a:gd name="connsiteX0" fmla="*/ 32084 w 5737484"/>
                <a:gd name="connsiteY0" fmla="*/ 0 h 2338155"/>
                <a:gd name="connsiteX1" fmla="*/ 5416641 w 5737484"/>
                <a:gd name="connsiteY1" fmla="*/ 1171074 h 2338155"/>
                <a:gd name="connsiteX2" fmla="*/ 5737484 w 5737484"/>
                <a:gd name="connsiteY2" fmla="*/ 2338155 h 2338155"/>
                <a:gd name="connsiteX3" fmla="*/ 0 w 5737484"/>
                <a:gd name="connsiteY3" fmla="*/ 1664386 h 2338155"/>
                <a:gd name="connsiteX4" fmla="*/ 32084 w 5737484"/>
                <a:gd name="connsiteY4" fmla="*/ 0 h 233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7484" h="2338155">
                  <a:moveTo>
                    <a:pt x="32084" y="0"/>
                  </a:moveTo>
                  <a:lnTo>
                    <a:pt x="5416641" y="1171074"/>
                  </a:lnTo>
                  <a:lnTo>
                    <a:pt x="5737484" y="2338155"/>
                  </a:lnTo>
                  <a:lnTo>
                    <a:pt x="0" y="1664386"/>
                  </a:lnTo>
                  <a:lnTo>
                    <a:pt x="32084" y="0"/>
                  </a:lnTo>
                  <a:close/>
                </a:path>
              </a:pathLst>
            </a:custGeom>
            <a:gradFill flip="none" rotWithShape="1">
              <a:gsLst>
                <a:gs pos="12000">
                  <a:srgbClr val="282828"/>
                </a:gs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85000">
                  <a:sysClr val="windowText" lastClr="000000">
                    <a:lumMod val="75000"/>
                    <a:lumOff val="25000"/>
                    <a:shade val="100000"/>
                    <a:satMod val="115000"/>
                    <a:alpha val="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圆角矩形 1"/>
            <p:cNvSpPr/>
            <p:nvPr userDrawn="1"/>
          </p:nvSpPr>
          <p:spPr>
            <a:xfrm>
              <a:off x="2593216" y="2795571"/>
              <a:ext cx="3192407" cy="789134"/>
            </a:xfrm>
            <a:custGeom>
              <a:avLst/>
              <a:gdLst/>
              <a:ahLst/>
              <a:cxnLst/>
              <a:rect l="l" t="t" r="r" b="b"/>
              <a:pathLst>
                <a:path w="6408712" h="1584176">
                  <a:moveTo>
                    <a:pt x="0" y="0"/>
                  </a:moveTo>
                  <a:lnTo>
                    <a:pt x="5616624" y="0"/>
                  </a:lnTo>
                  <a:cubicBezTo>
                    <a:pt x="6054082" y="0"/>
                    <a:pt x="6408712" y="354630"/>
                    <a:pt x="6408712" y="792088"/>
                  </a:cubicBezTo>
                  <a:cubicBezTo>
                    <a:pt x="6408712" y="1229546"/>
                    <a:pt x="6054082" y="1584176"/>
                    <a:pt x="5616624" y="1584176"/>
                  </a:cubicBezTo>
                  <a:lnTo>
                    <a:pt x="0" y="1584176"/>
                  </a:ln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5032358" y="2915627"/>
              <a:ext cx="573916" cy="5739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63500" dist="762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标题 2"/>
          <p:cNvSpPr>
            <a:spLocks noGrp="1"/>
          </p:cNvSpPr>
          <p:nvPr userDrawn="1"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398899" y="1394150"/>
            <a:ext cx="1902928" cy="2717581"/>
            <a:chOff x="869871" y="1196752"/>
            <a:chExt cx="2319415" cy="3312368"/>
          </a:xfrm>
        </p:grpSpPr>
        <p:sp>
          <p:nvSpPr>
            <p:cNvPr id="3" name="矩形 18"/>
            <p:cNvSpPr/>
            <p:nvPr userDrawn="1"/>
          </p:nvSpPr>
          <p:spPr>
            <a:xfrm>
              <a:off x="869871" y="1196752"/>
              <a:ext cx="2319415" cy="3312368"/>
            </a:xfrm>
            <a:custGeom>
              <a:avLst/>
              <a:gdLst/>
              <a:ahLst/>
              <a:cxnLst/>
              <a:rect l="l" t="t" r="r" b="b"/>
              <a:pathLst>
                <a:path w="2736304" h="3312368">
                  <a:moveTo>
                    <a:pt x="571805" y="0"/>
                  </a:moveTo>
                  <a:lnTo>
                    <a:pt x="1008112" y="0"/>
                  </a:lnTo>
                  <a:lnTo>
                    <a:pt x="2164499" y="0"/>
                  </a:lnTo>
                  <a:lnTo>
                    <a:pt x="2736304" y="0"/>
                  </a:lnTo>
                  <a:lnTo>
                    <a:pt x="2736304" y="571805"/>
                  </a:lnTo>
                  <a:lnTo>
                    <a:pt x="2736304" y="1296144"/>
                  </a:lnTo>
                  <a:lnTo>
                    <a:pt x="2736304" y="2740563"/>
                  </a:lnTo>
                  <a:cubicBezTo>
                    <a:pt x="2736304" y="3056362"/>
                    <a:pt x="2480298" y="3312368"/>
                    <a:pt x="2164499" y="3312368"/>
                  </a:cubicBezTo>
                  <a:lnTo>
                    <a:pt x="1728192" y="3312368"/>
                  </a:lnTo>
                  <a:lnTo>
                    <a:pt x="571805" y="3312368"/>
                  </a:lnTo>
                  <a:lnTo>
                    <a:pt x="0" y="3312368"/>
                  </a:lnTo>
                  <a:lnTo>
                    <a:pt x="0" y="2740563"/>
                  </a:lnTo>
                  <a:lnTo>
                    <a:pt x="0" y="2016224"/>
                  </a:lnTo>
                  <a:lnTo>
                    <a:pt x="0" y="571805"/>
                  </a:lnTo>
                  <a:cubicBezTo>
                    <a:pt x="0" y="256006"/>
                    <a:pt x="256006" y="0"/>
                    <a:pt x="571805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0070C0"/>
                </a:gs>
                <a:gs pos="100000">
                  <a:srgbClr val="00B0F0"/>
                </a:gs>
              </a:gsLst>
              <a:lin ang="10800000" scaled="1"/>
              <a:tileRect/>
            </a:gradFill>
            <a:ln w="25400" cap="flat" cmpd="sng" algn="ctr">
              <a:solidFill>
                <a:srgbClr val="0070C0"/>
              </a:solidFill>
              <a:prstDash val="solid"/>
            </a:ln>
            <a:effectLst>
              <a:reflection blurRad="6350" stA="42000" endPos="17000" dir="5400000" sy="-100000" algn="bl" rotWithShape="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" name="圆角矩形 3"/>
            <p:cNvSpPr/>
            <p:nvPr userDrawn="1"/>
          </p:nvSpPr>
          <p:spPr>
            <a:xfrm>
              <a:off x="1070775" y="1469800"/>
              <a:ext cx="1944217" cy="279837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 dist="50800" dir="16200000">
                <a:prstClr val="black">
                  <a:alpha val="3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5" name="直接连接符 4"/>
            <p:cNvCxnSpPr/>
            <p:nvPr userDrawn="1"/>
          </p:nvCxnSpPr>
          <p:spPr>
            <a:xfrm>
              <a:off x="1207970" y="2169916"/>
              <a:ext cx="1649402" cy="0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ysDash"/>
            </a:ln>
            <a:effectLst/>
          </p:spPr>
        </p:cxnSp>
      </p:grpSp>
      <p:sp>
        <p:nvSpPr>
          <p:cNvPr id="10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2550320" y="1394150"/>
            <a:ext cx="1902928" cy="2717581"/>
            <a:chOff x="869871" y="1196752"/>
            <a:chExt cx="2319415" cy="3312368"/>
          </a:xfrm>
        </p:grpSpPr>
        <p:sp>
          <p:nvSpPr>
            <p:cNvPr id="12" name="矩形 18"/>
            <p:cNvSpPr/>
            <p:nvPr userDrawn="1"/>
          </p:nvSpPr>
          <p:spPr>
            <a:xfrm>
              <a:off x="869871" y="1196752"/>
              <a:ext cx="2319415" cy="3312368"/>
            </a:xfrm>
            <a:custGeom>
              <a:avLst/>
              <a:gdLst/>
              <a:ahLst/>
              <a:cxnLst/>
              <a:rect l="l" t="t" r="r" b="b"/>
              <a:pathLst>
                <a:path w="2736304" h="3312368">
                  <a:moveTo>
                    <a:pt x="571805" y="0"/>
                  </a:moveTo>
                  <a:lnTo>
                    <a:pt x="1008112" y="0"/>
                  </a:lnTo>
                  <a:lnTo>
                    <a:pt x="2164499" y="0"/>
                  </a:lnTo>
                  <a:lnTo>
                    <a:pt x="2736304" y="0"/>
                  </a:lnTo>
                  <a:lnTo>
                    <a:pt x="2736304" y="571805"/>
                  </a:lnTo>
                  <a:lnTo>
                    <a:pt x="2736304" y="1296144"/>
                  </a:lnTo>
                  <a:lnTo>
                    <a:pt x="2736304" y="2740563"/>
                  </a:lnTo>
                  <a:cubicBezTo>
                    <a:pt x="2736304" y="3056362"/>
                    <a:pt x="2480298" y="3312368"/>
                    <a:pt x="2164499" y="3312368"/>
                  </a:cubicBezTo>
                  <a:lnTo>
                    <a:pt x="1728192" y="3312368"/>
                  </a:lnTo>
                  <a:lnTo>
                    <a:pt x="571805" y="3312368"/>
                  </a:lnTo>
                  <a:lnTo>
                    <a:pt x="0" y="3312368"/>
                  </a:lnTo>
                  <a:lnTo>
                    <a:pt x="0" y="2740563"/>
                  </a:lnTo>
                  <a:lnTo>
                    <a:pt x="0" y="2016224"/>
                  </a:lnTo>
                  <a:lnTo>
                    <a:pt x="0" y="571805"/>
                  </a:lnTo>
                  <a:cubicBezTo>
                    <a:pt x="0" y="256006"/>
                    <a:pt x="256006" y="0"/>
                    <a:pt x="571805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0070C0"/>
                </a:gs>
                <a:gs pos="100000">
                  <a:srgbClr val="00B0F0"/>
                </a:gs>
              </a:gsLst>
              <a:lin ang="10800000" scaled="1"/>
              <a:tileRect/>
            </a:gradFill>
            <a:ln w="25400" cap="flat" cmpd="sng" algn="ctr">
              <a:solidFill>
                <a:srgbClr val="0070C0"/>
              </a:solidFill>
              <a:prstDash val="solid"/>
            </a:ln>
            <a:effectLst>
              <a:reflection blurRad="6350" stA="42000" endPos="17000" dir="5400000" sy="-100000" algn="bl" rotWithShape="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圆角矩形 12"/>
            <p:cNvSpPr/>
            <p:nvPr userDrawn="1"/>
          </p:nvSpPr>
          <p:spPr>
            <a:xfrm>
              <a:off x="1070775" y="1469800"/>
              <a:ext cx="1944217" cy="279837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 dist="50800" dir="16200000">
                <a:prstClr val="black">
                  <a:alpha val="3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14" name="直接连接符 13"/>
            <p:cNvCxnSpPr/>
            <p:nvPr userDrawn="1"/>
          </p:nvCxnSpPr>
          <p:spPr>
            <a:xfrm>
              <a:off x="1207970" y="2169916"/>
              <a:ext cx="1649402" cy="0"/>
            </a:xfrm>
            <a:prstGeom prst="line">
              <a:avLst/>
            </a:prstGeom>
            <a:noFill/>
            <a:ln w="19050" cap="flat" cmpd="sng" algn="ctr">
              <a:solidFill>
                <a:srgbClr val="2BA6F9"/>
              </a:solidFill>
              <a:prstDash val="sysDash"/>
            </a:ln>
            <a:effectLst/>
          </p:spPr>
        </p:cxnSp>
      </p:grpSp>
      <p:grpSp>
        <p:nvGrpSpPr>
          <p:cNvPr id="19" name="组合 18"/>
          <p:cNvGrpSpPr/>
          <p:nvPr userDrawn="1"/>
        </p:nvGrpSpPr>
        <p:grpSpPr>
          <a:xfrm>
            <a:off x="4699951" y="1394150"/>
            <a:ext cx="1902928" cy="2717581"/>
            <a:chOff x="869871" y="1196752"/>
            <a:chExt cx="2319415" cy="3312368"/>
          </a:xfrm>
        </p:grpSpPr>
        <p:sp>
          <p:nvSpPr>
            <p:cNvPr id="20" name="矩形 18"/>
            <p:cNvSpPr/>
            <p:nvPr userDrawn="1"/>
          </p:nvSpPr>
          <p:spPr>
            <a:xfrm>
              <a:off x="869871" y="1196752"/>
              <a:ext cx="2319415" cy="3312368"/>
            </a:xfrm>
            <a:custGeom>
              <a:avLst/>
              <a:gdLst/>
              <a:ahLst/>
              <a:cxnLst/>
              <a:rect l="l" t="t" r="r" b="b"/>
              <a:pathLst>
                <a:path w="2736304" h="3312368">
                  <a:moveTo>
                    <a:pt x="571805" y="0"/>
                  </a:moveTo>
                  <a:lnTo>
                    <a:pt x="1008112" y="0"/>
                  </a:lnTo>
                  <a:lnTo>
                    <a:pt x="2164499" y="0"/>
                  </a:lnTo>
                  <a:lnTo>
                    <a:pt x="2736304" y="0"/>
                  </a:lnTo>
                  <a:lnTo>
                    <a:pt x="2736304" y="571805"/>
                  </a:lnTo>
                  <a:lnTo>
                    <a:pt x="2736304" y="1296144"/>
                  </a:lnTo>
                  <a:lnTo>
                    <a:pt x="2736304" y="2740563"/>
                  </a:lnTo>
                  <a:cubicBezTo>
                    <a:pt x="2736304" y="3056362"/>
                    <a:pt x="2480298" y="3312368"/>
                    <a:pt x="2164499" y="3312368"/>
                  </a:cubicBezTo>
                  <a:lnTo>
                    <a:pt x="1728192" y="3312368"/>
                  </a:lnTo>
                  <a:lnTo>
                    <a:pt x="571805" y="3312368"/>
                  </a:lnTo>
                  <a:lnTo>
                    <a:pt x="0" y="3312368"/>
                  </a:lnTo>
                  <a:lnTo>
                    <a:pt x="0" y="2740563"/>
                  </a:lnTo>
                  <a:lnTo>
                    <a:pt x="0" y="2016224"/>
                  </a:lnTo>
                  <a:lnTo>
                    <a:pt x="0" y="571805"/>
                  </a:lnTo>
                  <a:cubicBezTo>
                    <a:pt x="0" y="256006"/>
                    <a:pt x="256006" y="0"/>
                    <a:pt x="571805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0070C0"/>
                </a:gs>
                <a:gs pos="100000">
                  <a:srgbClr val="00B0F0"/>
                </a:gs>
              </a:gsLst>
              <a:lin ang="10800000" scaled="1"/>
              <a:tileRect/>
            </a:gradFill>
            <a:ln w="25400" cap="flat" cmpd="sng" algn="ctr">
              <a:solidFill>
                <a:srgbClr val="0070C0"/>
              </a:solidFill>
              <a:prstDash val="solid"/>
            </a:ln>
            <a:effectLst>
              <a:reflection blurRad="6350" stA="42000" endPos="17000" dir="5400000" sy="-100000" algn="bl" rotWithShape="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1" name="圆角矩形 20"/>
            <p:cNvSpPr/>
            <p:nvPr userDrawn="1"/>
          </p:nvSpPr>
          <p:spPr>
            <a:xfrm>
              <a:off x="1070775" y="1469800"/>
              <a:ext cx="1944217" cy="279837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 dist="50800" dir="16200000">
                <a:prstClr val="black">
                  <a:alpha val="3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22" name="直接连接符 21"/>
            <p:cNvCxnSpPr/>
            <p:nvPr userDrawn="1"/>
          </p:nvCxnSpPr>
          <p:spPr>
            <a:xfrm>
              <a:off x="1207970" y="2169916"/>
              <a:ext cx="1649402" cy="0"/>
            </a:xfrm>
            <a:prstGeom prst="line">
              <a:avLst/>
            </a:prstGeom>
            <a:noFill/>
            <a:ln w="19050" cap="flat" cmpd="sng" algn="ctr">
              <a:solidFill>
                <a:srgbClr val="2BA6F9"/>
              </a:solidFill>
              <a:prstDash val="sysDash"/>
            </a:ln>
            <a:effectLst/>
          </p:spPr>
        </p:cxnSp>
      </p:grpSp>
      <p:grpSp>
        <p:nvGrpSpPr>
          <p:cNvPr id="23" name="组合 22"/>
          <p:cNvGrpSpPr/>
          <p:nvPr userDrawn="1"/>
        </p:nvGrpSpPr>
        <p:grpSpPr>
          <a:xfrm>
            <a:off x="6851372" y="1394150"/>
            <a:ext cx="1902928" cy="2717581"/>
            <a:chOff x="869871" y="1196752"/>
            <a:chExt cx="2319415" cy="3312368"/>
          </a:xfrm>
        </p:grpSpPr>
        <p:sp>
          <p:nvSpPr>
            <p:cNvPr id="24" name="矩形 18"/>
            <p:cNvSpPr/>
            <p:nvPr userDrawn="1"/>
          </p:nvSpPr>
          <p:spPr>
            <a:xfrm>
              <a:off x="869871" y="1196752"/>
              <a:ext cx="2319415" cy="3312368"/>
            </a:xfrm>
            <a:custGeom>
              <a:avLst/>
              <a:gdLst/>
              <a:ahLst/>
              <a:cxnLst/>
              <a:rect l="l" t="t" r="r" b="b"/>
              <a:pathLst>
                <a:path w="2736304" h="3312368">
                  <a:moveTo>
                    <a:pt x="571805" y="0"/>
                  </a:moveTo>
                  <a:lnTo>
                    <a:pt x="1008112" y="0"/>
                  </a:lnTo>
                  <a:lnTo>
                    <a:pt x="2164499" y="0"/>
                  </a:lnTo>
                  <a:lnTo>
                    <a:pt x="2736304" y="0"/>
                  </a:lnTo>
                  <a:lnTo>
                    <a:pt x="2736304" y="571805"/>
                  </a:lnTo>
                  <a:lnTo>
                    <a:pt x="2736304" y="1296144"/>
                  </a:lnTo>
                  <a:lnTo>
                    <a:pt x="2736304" y="2740563"/>
                  </a:lnTo>
                  <a:cubicBezTo>
                    <a:pt x="2736304" y="3056362"/>
                    <a:pt x="2480298" y="3312368"/>
                    <a:pt x="2164499" y="3312368"/>
                  </a:cubicBezTo>
                  <a:lnTo>
                    <a:pt x="1728192" y="3312368"/>
                  </a:lnTo>
                  <a:lnTo>
                    <a:pt x="571805" y="3312368"/>
                  </a:lnTo>
                  <a:lnTo>
                    <a:pt x="0" y="3312368"/>
                  </a:lnTo>
                  <a:lnTo>
                    <a:pt x="0" y="2740563"/>
                  </a:lnTo>
                  <a:lnTo>
                    <a:pt x="0" y="2016224"/>
                  </a:lnTo>
                  <a:lnTo>
                    <a:pt x="0" y="571805"/>
                  </a:lnTo>
                  <a:cubicBezTo>
                    <a:pt x="0" y="256006"/>
                    <a:pt x="256006" y="0"/>
                    <a:pt x="571805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0070C0"/>
                </a:gs>
                <a:gs pos="100000">
                  <a:srgbClr val="00B0F0"/>
                </a:gs>
              </a:gsLst>
              <a:lin ang="10800000" scaled="1"/>
              <a:tileRect/>
            </a:gradFill>
            <a:ln w="25400" cap="flat" cmpd="sng" algn="ctr">
              <a:solidFill>
                <a:srgbClr val="0070C0"/>
              </a:solidFill>
              <a:prstDash val="solid"/>
            </a:ln>
            <a:effectLst>
              <a:reflection blurRad="6350" stA="42000" endPos="17000" dir="5400000" sy="-100000" algn="bl" rotWithShape="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5" name="圆角矩形 24"/>
            <p:cNvSpPr/>
            <p:nvPr userDrawn="1"/>
          </p:nvSpPr>
          <p:spPr>
            <a:xfrm>
              <a:off x="1070775" y="1469800"/>
              <a:ext cx="1944217" cy="279837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38100" dist="50800" dir="16200000">
                <a:prstClr val="black">
                  <a:alpha val="3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26" name="直接连接符 25"/>
            <p:cNvCxnSpPr/>
            <p:nvPr userDrawn="1"/>
          </p:nvCxnSpPr>
          <p:spPr>
            <a:xfrm>
              <a:off x="1207970" y="2169916"/>
              <a:ext cx="1649402" cy="0"/>
            </a:xfrm>
            <a:prstGeom prst="line">
              <a:avLst/>
            </a:prstGeom>
            <a:noFill/>
            <a:ln w="19050" cap="flat" cmpd="sng" algn="ctr">
              <a:solidFill>
                <a:srgbClr val="2BA6F9"/>
              </a:solidFill>
              <a:prstDash val="sysDash"/>
            </a:ln>
            <a:effectLst/>
          </p:spPr>
        </p:cxnSp>
      </p:grpSp>
      <p:sp>
        <p:nvSpPr>
          <p:cNvPr id="27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563728" y="1901495"/>
            <a:ext cx="1595103" cy="240287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8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676287" y="2327429"/>
            <a:ext cx="1353226" cy="1446771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29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2721286" y="1901495"/>
            <a:ext cx="1595103" cy="240287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0" name="文本占位符 37"/>
          <p:cNvSpPr>
            <a:spLocks noGrp="1"/>
          </p:cNvSpPr>
          <p:nvPr>
            <p:ph type="body" sz="quarter" idx="25" hasCustomPrompt="1"/>
          </p:nvPr>
        </p:nvSpPr>
        <p:spPr>
          <a:xfrm>
            <a:off x="2833845" y="2327429"/>
            <a:ext cx="1353226" cy="1446771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1" name="文本占位符 37"/>
          <p:cNvSpPr>
            <a:spLocks noGrp="1"/>
          </p:cNvSpPr>
          <p:nvPr>
            <p:ph type="body" sz="quarter" idx="26" hasCustomPrompt="1"/>
          </p:nvPr>
        </p:nvSpPr>
        <p:spPr>
          <a:xfrm>
            <a:off x="4870917" y="1901495"/>
            <a:ext cx="1595103" cy="240287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2" name="文本占位符 37"/>
          <p:cNvSpPr>
            <a:spLocks noGrp="1"/>
          </p:cNvSpPr>
          <p:nvPr>
            <p:ph type="body" sz="quarter" idx="27" hasCustomPrompt="1"/>
          </p:nvPr>
        </p:nvSpPr>
        <p:spPr>
          <a:xfrm>
            <a:off x="4983476" y="2327429"/>
            <a:ext cx="1353226" cy="1446771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3" name="文本占位符 37"/>
          <p:cNvSpPr>
            <a:spLocks noGrp="1"/>
          </p:cNvSpPr>
          <p:nvPr>
            <p:ph type="body" sz="quarter" idx="28" hasCustomPrompt="1"/>
          </p:nvPr>
        </p:nvSpPr>
        <p:spPr>
          <a:xfrm>
            <a:off x="7016201" y="1901495"/>
            <a:ext cx="1595103" cy="240287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34" name="文本占位符 37"/>
          <p:cNvSpPr>
            <a:spLocks noGrp="1"/>
          </p:cNvSpPr>
          <p:nvPr>
            <p:ph type="body" sz="quarter" idx="29" hasCustomPrompt="1"/>
          </p:nvPr>
        </p:nvSpPr>
        <p:spPr>
          <a:xfrm>
            <a:off x="7128760" y="2327429"/>
            <a:ext cx="1353226" cy="1446771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AutoShape 2"/>
          <p:cNvSpPr>
            <a:spLocks noChangeArrowheads="1"/>
          </p:cNvSpPr>
          <p:nvPr userDrawn="1"/>
        </p:nvSpPr>
        <p:spPr bwMode="auto">
          <a:xfrm>
            <a:off x="1224663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3"/>
          <p:cNvSpPr>
            <a:spLocks noChangeArrowheads="1"/>
          </p:cNvSpPr>
          <p:nvPr userDrawn="1"/>
        </p:nvSpPr>
        <p:spPr bwMode="auto">
          <a:xfrm>
            <a:off x="2785704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auto">
          <a:xfrm>
            <a:off x="4376959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5"/>
          <p:cNvSpPr>
            <a:spLocks noChangeArrowheads="1"/>
          </p:cNvSpPr>
          <p:nvPr userDrawn="1"/>
        </p:nvSpPr>
        <p:spPr bwMode="auto">
          <a:xfrm>
            <a:off x="2047483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6"/>
          <p:cNvSpPr>
            <a:spLocks noChangeArrowheads="1"/>
          </p:cNvSpPr>
          <p:nvPr userDrawn="1"/>
        </p:nvSpPr>
        <p:spPr bwMode="auto">
          <a:xfrm>
            <a:off x="3592410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7"/>
          <p:cNvSpPr>
            <a:spLocks noChangeShapeType="1"/>
          </p:cNvSpPr>
          <p:nvPr userDrawn="1"/>
        </p:nvSpPr>
        <p:spPr bwMode="auto">
          <a:xfrm flipH="1">
            <a:off x="3709236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0"/>
          <p:cNvSpPr>
            <a:spLocks noChangeShapeType="1"/>
          </p:cNvSpPr>
          <p:nvPr userDrawn="1"/>
        </p:nvSpPr>
        <p:spPr bwMode="auto">
          <a:xfrm flipH="1">
            <a:off x="2164309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3"/>
          <p:cNvSpPr>
            <a:spLocks noChangeShapeType="1"/>
          </p:cNvSpPr>
          <p:nvPr userDrawn="1"/>
        </p:nvSpPr>
        <p:spPr bwMode="auto">
          <a:xfrm>
            <a:off x="0" y="2856973"/>
            <a:ext cx="869600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4"/>
          <p:cNvSpPr>
            <a:spLocks noChangeShapeType="1"/>
          </p:cNvSpPr>
          <p:nvPr userDrawn="1"/>
        </p:nvSpPr>
        <p:spPr bwMode="auto">
          <a:xfrm flipH="1">
            <a:off x="4505871" y="2280898"/>
            <a:ext cx="2014" cy="573053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 userDrawn="1"/>
        </p:nvSpPr>
        <p:spPr bwMode="auto">
          <a:xfrm flipH="1">
            <a:off x="2938787" y="2283919"/>
            <a:ext cx="2014" cy="573054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 userDrawn="1"/>
        </p:nvSpPr>
        <p:spPr bwMode="auto">
          <a:xfrm flipH="1">
            <a:off x="1383788" y="2278884"/>
            <a:ext cx="2014" cy="573053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9" name="AutoShape 17"/>
          <p:cNvSpPr>
            <a:spLocks noChangeArrowheads="1"/>
          </p:cNvSpPr>
          <p:nvPr userDrawn="1"/>
        </p:nvSpPr>
        <p:spPr bwMode="auto">
          <a:xfrm>
            <a:off x="526727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 userDrawn="1"/>
        </p:nvSpPr>
        <p:spPr bwMode="auto">
          <a:xfrm flipH="1">
            <a:off x="635496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138"/>
          <p:cNvGrpSpPr>
            <a:grpSpLocks/>
          </p:cNvGrpSpPr>
          <p:nvPr userDrawn="1"/>
        </p:nvGrpSpPr>
        <p:grpSpPr bwMode="auto">
          <a:xfrm>
            <a:off x="1303219" y="2777410"/>
            <a:ext cx="155097" cy="155097"/>
            <a:chOff x="1661" y="2750"/>
            <a:chExt cx="250" cy="250"/>
          </a:xfrm>
        </p:grpSpPr>
        <p:sp>
          <p:nvSpPr>
            <p:cNvPr id="2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8" name="Group 138"/>
          <p:cNvGrpSpPr>
            <a:grpSpLocks/>
          </p:cNvGrpSpPr>
          <p:nvPr userDrawn="1"/>
        </p:nvGrpSpPr>
        <p:grpSpPr bwMode="auto">
          <a:xfrm>
            <a:off x="4434365" y="2780432"/>
            <a:ext cx="155097" cy="155097"/>
            <a:chOff x="1661" y="2750"/>
            <a:chExt cx="250" cy="250"/>
          </a:xfrm>
        </p:grpSpPr>
        <p:sp>
          <p:nvSpPr>
            <p:cNvPr id="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6" name="Oval 139"/>
          <p:cNvSpPr>
            <a:spLocks noChangeArrowheads="1"/>
          </p:cNvSpPr>
          <p:nvPr/>
        </p:nvSpPr>
        <p:spPr bwMode="auto">
          <a:xfrm>
            <a:off x="563990" y="2774389"/>
            <a:ext cx="155097" cy="155097"/>
          </a:xfrm>
          <a:prstGeom prst="ellipse">
            <a:avLst/>
          </a:prstGeom>
          <a:solidFill>
            <a:schemeClr val="tx1"/>
          </a:solidFill>
          <a:ln w="10160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Oval 140"/>
          <p:cNvSpPr>
            <a:spLocks noChangeArrowheads="1"/>
          </p:cNvSpPr>
          <p:nvPr/>
        </p:nvSpPr>
        <p:spPr bwMode="auto">
          <a:xfrm>
            <a:off x="606176" y="2816575"/>
            <a:ext cx="70724" cy="70724"/>
          </a:xfrm>
          <a:prstGeom prst="ellipse">
            <a:avLst/>
          </a:prstGeom>
          <a:solidFill>
            <a:schemeClr val="bg1"/>
          </a:solidFill>
          <a:ln w="10160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kumimoji="0"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8" name="Group 138"/>
          <p:cNvGrpSpPr>
            <a:grpSpLocks/>
          </p:cNvGrpSpPr>
          <p:nvPr userDrawn="1"/>
        </p:nvGrpSpPr>
        <p:grpSpPr bwMode="auto">
          <a:xfrm>
            <a:off x="2092803" y="2777410"/>
            <a:ext cx="155097" cy="155097"/>
            <a:chOff x="1661" y="2750"/>
            <a:chExt cx="250" cy="250"/>
          </a:xfrm>
        </p:grpSpPr>
        <p:sp>
          <p:nvSpPr>
            <p:cNvPr id="3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1" name="Group 138"/>
          <p:cNvGrpSpPr>
            <a:grpSpLocks/>
          </p:cNvGrpSpPr>
          <p:nvPr userDrawn="1"/>
        </p:nvGrpSpPr>
        <p:grpSpPr bwMode="auto">
          <a:xfrm>
            <a:off x="2861239" y="2777410"/>
            <a:ext cx="155097" cy="155097"/>
            <a:chOff x="1661" y="2750"/>
            <a:chExt cx="250" cy="250"/>
          </a:xfrm>
        </p:grpSpPr>
        <p:sp>
          <p:nvSpPr>
            <p:cNvPr id="4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4" name="Group 138"/>
          <p:cNvGrpSpPr>
            <a:grpSpLocks/>
          </p:cNvGrpSpPr>
          <p:nvPr userDrawn="1"/>
        </p:nvGrpSpPr>
        <p:grpSpPr bwMode="auto">
          <a:xfrm>
            <a:off x="3637730" y="2777410"/>
            <a:ext cx="155097" cy="155097"/>
            <a:chOff x="1661" y="2750"/>
            <a:chExt cx="250" cy="250"/>
          </a:xfrm>
        </p:grpSpPr>
        <p:sp>
          <p:nvSpPr>
            <p:cNvPr id="4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8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1458315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49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3016336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0" name="文本占位符 37"/>
          <p:cNvSpPr>
            <a:spLocks noGrp="1"/>
          </p:cNvSpPr>
          <p:nvPr>
            <p:ph type="body" sz="quarter" idx="25" hasCustomPrompt="1"/>
          </p:nvPr>
        </p:nvSpPr>
        <p:spPr>
          <a:xfrm>
            <a:off x="4595599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1" name="文本占位符 37"/>
          <p:cNvSpPr>
            <a:spLocks noGrp="1"/>
          </p:cNvSpPr>
          <p:nvPr>
            <p:ph type="body" sz="quarter" idx="26" hasCustomPrompt="1"/>
          </p:nvPr>
        </p:nvSpPr>
        <p:spPr>
          <a:xfrm>
            <a:off x="743635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2" name="文本占位符 37"/>
          <p:cNvSpPr>
            <a:spLocks noGrp="1"/>
          </p:cNvSpPr>
          <p:nvPr>
            <p:ph type="body" sz="quarter" idx="27" hasCustomPrompt="1"/>
          </p:nvPr>
        </p:nvSpPr>
        <p:spPr>
          <a:xfrm>
            <a:off x="2270971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3" name="文本占位符 37"/>
          <p:cNvSpPr>
            <a:spLocks noGrp="1"/>
          </p:cNvSpPr>
          <p:nvPr>
            <p:ph type="body" sz="quarter" idx="28" hasCustomPrompt="1"/>
          </p:nvPr>
        </p:nvSpPr>
        <p:spPr>
          <a:xfrm>
            <a:off x="3826570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54" name="AutoShape 3"/>
          <p:cNvSpPr>
            <a:spLocks noChangeArrowheads="1"/>
          </p:cNvSpPr>
          <p:nvPr userDrawn="1"/>
        </p:nvSpPr>
        <p:spPr bwMode="auto">
          <a:xfrm>
            <a:off x="5901578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AutoShape 5"/>
          <p:cNvSpPr>
            <a:spLocks noChangeArrowheads="1"/>
          </p:cNvSpPr>
          <p:nvPr userDrawn="1"/>
        </p:nvSpPr>
        <p:spPr bwMode="auto">
          <a:xfrm>
            <a:off x="5163357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10"/>
          <p:cNvSpPr>
            <a:spLocks noChangeShapeType="1"/>
          </p:cNvSpPr>
          <p:nvPr userDrawn="1"/>
        </p:nvSpPr>
        <p:spPr bwMode="auto">
          <a:xfrm flipH="1">
            <a:off x="5280183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5"/>
          <p:cNvSpPr>
            <a:spLocks noChangeShapeType="1"/>
          </p:cNvSpPr>
          <p:nvPr userDrawn="1"/>
        </p:nvSpPr>
        <p:spPr bwMode="auto">
          <a:xfrm flipH="1">
            <a:off x="6054661" y="2283919"/>
            <a:ext cx="2014" cy="573054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58" name="Group 138"/>
          <p:cNvGrpSpPr>
            <a:grpSpLocks/>
          </p:cNvGrpSpPr>
          <p:nvPr userDrawn="1"/>
        </p:nvGrpSpPr>
        <p:grpSpPr bwMode="auto">
          <a:xfrm>
            <a:off x="5208677" y="2777410"/>
            <a:ext cx="155097" cy="155097"/>
            <a:chOff x="1661" y="2750"/>
            <a:chExt cx="250" cy="250"/>
          </a:xfrm>
        </p:grpSpPr>
        <p:sp>
          <p:nvSpPr>
            <p:cNvPr id="5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1" name="Group 138"/>
          <p:cNvGrpSpPr>
            <a:grpSpLocks/>
          </p:cNvGrpSpPr>
          <p:nvPr userDrawn="1"/>
        </p:nvGrpSpPr>
        <p:grpSpPr bwMode="auto">
          <a:xfrm>
            <a:off x="5977113" y="2777410"/>
            <a:ext cx="155097" cy="155097"/>
            <a:chOff x="1661" y="2750"/>
            <a:chExt cx="250" cy="250"/>
          </a:xfrm>
        </p:grpSpPr>
        <p:sp>
          <p:nvSpPr>
            <p:cNvPr id="6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4" name="文本占位符 37"/>
          <p:cNvSpPr>
            <a:spLocks noGrp="1"/>
          </p:cNvSpPr>
          <p:nvPr>
            <p:ph type="body" sz="quarter" idx="29" hasCustomPrompt="1"/>
          </p:nvPr>
        </p:nvSpPr>
        <p:spPr>
          <a:xfrm>
            <a:off x="6132210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65" name="文本占位符 37"/>
          <p:cNvSpPr>
            <a:spLocks noGrp="1"/>
          </p:cNvSpPr>
          <p:nvPr>
            <p:ph type="body" sz="quarter" idx="30" hasCustomPrompt="1"/>
          </p:nvPr>
        </p:nvSpPr>
        <p:spPr>
          <a:xfrm>
            <a:off x="5386845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2" name="AutoShape 3"/>
          <p:cNvSpPr>
            <a:spLocks noChangeArrowheads="1"/>
          </p:cNvSpPr>
          <p:nvPr userDrawn="1"/>
        </p:nvSpPr>
        <p:spPr bwMode="auto">
          <a:xfrm>
            <a:off x="7457761" y="1406715"/>
            <a:ext cx="1378752" cy="1060501"/>
          </a:xfrm>
          <a:prstGeom prst="roundRect">
            <a:avLst>
              <a:gd name="adj" fmla="val 13009"/>
            </a:avLst>
          </a:prstGeom>
          <a:solidFill>
            <a:schemeClr val="accent2">
              <a:lumMod val="20000"/>
              <a:lumOff val="80000"/>
            </a:schemeClr>
          </a:solidFill>
          <a:ln w="19050" cap="rnd" algn="ctr">
            <a:solidFill>
              <a:srgbClr val="00B0F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AutoShape 5"/>
          <p:cNvSpPr>
            <a:spLocks noChangeArrowheads="1"/>
          </p:cNvSpPr>
          <p:nvPr userDrawn="1"/>
        </p:nvSpPr>
        <p:spPr bwMode="auto">
          <a:xfrm>
            <a:off x="6719540" y="3191338"/>
            <a:ext cx="1378751" cy="1060501"/>
          </a:xfrm>
          <a:prstGeom prst="roundRect">
            <a:avLst>
              <a:gd name="adj" fmla="val 13009"/>
            </a:avLst>
          </a:prstGeom>
          <a:solidFill>
            <a:schemeClr val="bg1">
              <a:lumMod val="9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10"/>
          <p:cNvSpPr>
            <a:spLocks noChangeShapeType="1"/>
          </p:cNvSpPr>
          <p:nvPr userDrawn="1"/>
        </p:nvSpPr>
        <p:spPr bwMode="auto">
          <a:xfrm flipH="1">
            <a:off x="6836366" y="2859994"/>
            <a:ext cx="2014" cy="4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5" name="Line 15"/>
          <p:cNvSpPr>
            <a:spLocks noChangeShapeType="1"/>
          </p:cNvSpPr>
          <p:nvPr userDrawn="1"/>
        </p:nvSpPr>
        <p:spPr bwMode="auto">
          <a:xfrm flipH="1">
            <a:off x="7610844" y="2283919"/>
            <a:ext cx="2014" cy="573054"/>
          </a:xfrm>
          <a:prstGeom prst="line">
            <a:avLst/>
          </a:prstGeom>
          <a:noFill/>
          <a:ln w="12700">
            <a:solidFill>
              <a:srgbClr val="00B0F0"/>
            </a:solidFill>
            <a:prstDash val="sysDot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76" name="Group 138"/>
          <p:cNvGrpSpPr>
            <a:grpSpLocks/>
          </p:cNvGrpSpPr>
          <p:nvPr userDrawn="1"/>
        </p:nvGrpSpPr>
        <p:grpSpPr bwMode="auto">
          <a:xfrm>
            <a:off x="6764860" y="2777410"/>
            <a:ext cx="155097" cy="155097"/>
            <a:chOff x="1661" y="2750"/>
            <a:chExt cx="250" cy="250"/>
          </a:xfrm>
        </p:grpSpPr>
        <p:sp>
          <p:nvSpPr>
            <p:cNvPr id="77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8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9" name="Group 138"/>
          <p:cNvGrpSpPr>
            <a:grpSpLocks/>
          </p:cNvGrpSpPr>
          <p:nvPr userDrawn="1"/>
        </p:nvGrpSpPr>
        <p:grpSpPr bwMode="auto">
          <a:xfrm>
            <a:off x="7533296" y="2777410"/>
            <a:ext cx="155097" cy="155097"/>
            <a:chOff x="1661" y="2750"/>
            <a:chExt cx="250" cy="250"/>
          </a:xfrm>
        </p:grpSpPr>
        <p:sp>
          <p:nvSpPr>
            <p:cNvPr id="80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accent2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 w="1016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2" name="文本占位符 37"/>
          <p:cNvSpPr>
            <a:spLocks noGrp="1"/>
          </p:cNvSpPr>
          <p:nvPr>
            <p:ph type="body" sz="quarter" idx="31" hasCustomPrompt="1"/>
          </p:nvPr>
        </p:nvSpPr>
        <p:spPr>
          <a:xfrm>
            <a:off x="7688393" y="1515817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83" name="文本占位符 37"/>
          <p:cNvSpPr>
            <a:spLocks noGrp="1"/>
          </p:cNvSpPr>
          <p:nvPr>
            <p:ph type="body" sz="quarter" idx="32" hasCustomPrompt="1"/>
          </p:nvPr>
        </p:nvSpPr>
        <p:spPr>
          <a:xfrm>
            <a:off x="6943028" y="3293122"/>
            <a:ext cx="1051681" cy="865305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Oval 11"/>
          <p:cNvSpPr>
            <a:spLocks noChangeArrowheads="1"/>
          </p:cNvSpPr>
          <p:nvPr userDrawn="1"/>
        </p:nvSpPr>
        <p:spPr bwMode="auto">
          <a:xfrm>
            <a:off x="2818323" y="2207525"/>
            <a:ext cx="3536708" cy="1312138"/>
          </a:xfrm>
          <a:prstGeom prst="ellipse">
            <a:avLst/>
          </a:prstGeom>
          <a:noFill/>
          <a:ln w="44450">
            <a:solidFill>
              <a:schemeClr val="tx1">
                <a:lumMod val="65000"/>
                <a:lumOff val="35000"/>
                <a:alpha val="50000"/>
              </a:schemeClr>
            </a:solidFill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 prstMaterial="clear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Oval 11"/>
          <p:cNvSpPr>
            <a:spLocks noChangeArrowheads="1"/>
          </p:cNvSpPr>
          <p:nvPr userDrawn="1"/>
        </p:nvSpPr>
        <p:spPr bwMode="auto">
          <a:xfrm rot="3293441" flipH="1">
            <a:off x="2818324" y="2207525"/>
            <a:ext cx="3536706" cy="1312138"/>
          </a:xfrm>
          <a:prstGeom prst="ellipse">
            <a:avLst/>
          </a:prstGeom>
          <a:noFill/>
          <a:ln w="44450">
            <a:solidFill>
              <a:schemeClr val="tx1">
                <a:lumMod val="65000"/>
                <a:lumOff val="35000"/>
                <a:alpha val="50000"/>
              </a:schemeClr>
            </a:solidFill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 prstMaterial="clear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11"/>
          <p:cNvSpPr>
            <a:spLocks noChangeArrowheads="1"/>
          </p:cNvSpPr>
          <p:nvPr userDrawn="1"/>
        </p:nvSpPr>
        <p:spPr bwMode="auto">
          <a:xfrm rot="18306559">
            <a:off x="2818324" y="2207525"/>
            <a:ext cx="3536706" cy="1312138"/>
          </a:xfrm>
          <a:prstGeom prst="ellipse">
            <a:avLst/>
          </a:prstGeom>
          <a:noFill/>
          <a:ln w="44450">
            <a:solidFill>
              <a:schemeClr val="tx1">
                <a:lumMod val="65000"/>
                <a:lumOff val="35000"/>
                <a:alpha val="50000"/>
              </a:schemeClr>
            </a:solidFill>
          </a:ln>
          <a:effectLst>
            <a:outerShdw blurRad="50800" dist="25400" dir="2700000" algn="tl" rotWithShape="0">
              <a:prstClr val="black">
                <a:alpha val="50000"/>
              </a:prstClr>
            </a:outerShdw>
          </a:effectLst>
          <a:scene3d>
            <a:camera prst="orthographicFront"/>
            <a:lightRig rig="flat" dir="t"/>
          </a:scene3d>
          <a:sp3d contourW="12700" prstMaterial="clear"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 userDrawn="1"/>
        </p:nvSpPr>
        <p:spPr bwMode="auto">
          <a:xfrm>
            <a:off x="5894004" y="1533394"/>
            <a:ext cx="2223598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 userDrawn="1"/>
        </p:nvSpPr>
        <p:spPr bwMode="auto">
          <a:xfrm>
            <a:off x="6472408" y="2659458"/>
            <a:ext cx="2223598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 userDrawn="1"/>
        </p:nvSpPr>
        <p:spPr bwMode="auto">
          <a:xfrm>
            <a:off x="5899102" y="3790527"/>
            <a:ext cx="2223598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 bwMode="auto">
          <a:xfrm>
            <a:off x="1127822" y="1533394"/>
            <a:ext cx="2143819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 bwMode="auto">
          <a:xfrm>
            <a:off x="527774" y="2659458"/>
            <a:ext cx="2143819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 userDrawn="1"/>
        </p:nvSpPr>
        <p:spPr bwMode="auto">
          <a:xfrm>
            <a:off x="1143421" y="3790527"/>
            <a:ext cx="2143819" cy="389344"/>
          </a:xfrm>
          <a:prstGeom prst="roundRect">
            <a:avLst>
              <a:gd name="adj" fmla="val 10417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50"/>
          <p:cNvGrpSpPr>
            <a:grpSpLocks noChangeAspect="1"/>
          </p:cNvGrpSpPr>
          <p:nvPr userDrawn="1"/>
        </p:nvGrpSpPr>
        <p:grpSpPr bwMode="auto">
          <a:xfrm>
            <a:off x="3358646" y="1309269"/>
            <a:ext cx="838640" cy="838640"/>
            <a:chOff x="4776334" y="4404800"/>
            <a:chExt cx="1012166" cy="1008000"/>
          </a:xfrm>
        </p:grpSpPr>
        <p:sp>
          <p:nvSpPr>
            <p:cNvPr id="19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4" name="文本占位符 37"/>
          <p:cNvSpPr>
            <a:spLocks noGrp="1"/>
          </p:cNvSpPr>
          <p:nvPr>
            <p:ph type="body" sz="quarter" idx="18" hasCustomPrompt="1"/>
          </p:nvPr>
        </p:nvSpPr>
        <p:spPr>
          <a:xfrm>
            <a:off x="3362098" y="1502540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45" name="组合 50"/>
          <p:cNvGrpSpPr>
            <a:grpSpLocks noChangeAspect="1"/>
          </p:cNvGrpSpPr>
          <p:nvPr userDrawn="1"/>
        </p:nvGrpSpPr>
        <p:grpSpPr bwMode="auto">
          <a:xfrm>
            <a:off x="4965193" y="1309269"/>
            <a:ext cx="838640" cy="838640"/>
            <a:chOff x="4776334" y="4404800"/>
            <a:chExt cx="1012166" cy="1008000"/>
          </a:xfrm>
        </p:grpSpPr>
        <p:sp>
          <p:nvSpPr>
            <p:cNvPr id="46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椭圆 46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文本占位符 37"/>
          <p:cNvSpPr>
            <a:spLocks noGrp="1"/>
          </p:cNvSpPr>
          <p:nvPr>
            <p:ph type="body" sz="quarter" idx="19" hasCustomPrompt="1"/>
          </p:nvPr>
        </p:nvSpPr>
        <p:spPr>
          <a:xfrm>
            <a:off x="4968645" y="1502540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50" name="组合 50"/>
          <p:cNvGrpSpPr>
            <a:grpSpLocks noChangeAspect="1"/>
          </p:cNvGrpSpPr>
          <p:nvPr userDrawn="1"/>
        </p:nvGrpSpPr>
        <p:grpSpPr bwMode="auto">
          <a:xfrm>
            <a:off x="5591997" y="2437531"/>
            <a:ext cx="838640" cy="838640"/>
            <a:chOff x="4776334" y="4404800"/>
            <a:chExt cx="1012166" cy="1008000"/>
          </a:xfrm>
        </p:grpSpPr>
        <p:sp>
          <p:nvSpPr>
            <p:cNvPr id="51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椭圆 51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4" name="文本占位符 37"/>
          <p:cNvSpPr>
            <a:spLocks noGrp="1"/>
          </p:cNvSpPr>
          <p:nvPr>
            <p:ph type="body" sz="quarter" idx="20" hasCustomPrompt="1"/>
          </p:nvPr>
        </p:nvSpPr>
        <p:spPr>
          <a:xfrm>
            <a:off x="5595449" y="2630802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55" name="组合 50"/>
          <p:cNvGrpSpPr>
            <a:grpSpLocks noChangeAspect="1"/>
          </p:cNvGrpSpPr>
          <p:nvPr userDrawn="1"/>
        </p:nvGrpSpPr>
        <p:grpSpPr bwMode="auto">
          <a:xfrm>
            <a:off x="2781501" y="2437531"/>
            <a:ext cx="838640" cy="838640"/>
            <a:chOff x="4776334" y="4404800"/>
            <a:chExt cx="1012166" cy="1008000"/>
          </a:xfrm>
        </p:grpSpPr>
        <p:sp>
          <p:nvSpPr>
            <p:cNvPr id="56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椭圆 56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9" name="文本占位符 37"/>
          <p:cNvSpPr>
            <a:spLocks noGrp="1"/>
          </p:cNvSpPr>
          <p:nvPr>
            <p:ph type="body" sz="quarter" idx="21" hasCustomPrompt="1"/>
          </p:nvPr>
        </p:nvSpPr>
        <p:spPr>
          <a:xfrm>
            <a:off x="2784953" y="2630802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60" name="组合 50"/>
          <p:cNvGrpSpPr>
            <a:grpSpLocks noChangeAspect="1"/>
          </p:cNvGrpSpPr>
          <p:nvPr userDrawn="1"/>
        </p:nvGrpSpPr>
        <p:grpSpPr bwMode="auto">
          <a:xfrm>
            <a:off x="3358946" y="3596231"/>
            <a:ext cx="838640" cy="838640"/>
            <a:chOff x="4776334" y="4404800"/>
            <a:chExt cx="1012166" cy="1008000"/>
          </a:xfrm>
        </p:grpSpPr>
        <p:sp>
          <p:nvSpPr>
            <p:cNvPr id="61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椭圆 61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" name="文本占位符 37"/>
          <p:cNvSpPr>
            <a:spLocks noGrp="1"/>
          </p:cNvSpPr>
          <p:nvPr>
            <p:ph type="body" sz="quarter" idx="22" hasCustomPrompt="1"/>
          </p:nvPr>
        </p:nvSpPr>
        <p:spPr>
          <a:xfrm>
            <a:off x="3362398" y="3789502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grpSp>
        <p:nvGrpSpPr>
          <p:cNvPr id="65" name="组合 50"/>
          <p:cNvGrpSpPr>
            <a:grpSpLocks noChangeAspect="1"/>
          </p:cNvGrpSpPr>
          <p:nvPr userDrawn="1"/>
        </p:nvGrpSpPr>
        <p:grpSpPr bwMode="auto">
          <a:xfrm>
            <a:off x="4965493" y="3596231"/>
            <a:ext cx="838640" cy="838640"/>
            <a:chOff x="4776334" y="4404800"/>
            <a:chExt cx="1012166" cy="1008000"/>
          </a:xfrm>
        </p:grpSpPr>
        <p:sp>
          <p:nvSpPr>
            <p:cNvPr id="66" name="Oval 2"/>
            <p:cNvSpPr>
              <a:spLocks noChangeAspect="1" noChangeArrowheads="1"/>
            </p:cNvSpPr>
            <p:nvPr/>
          </p:nvSpPr>
          <p:spPr bwMode="auto">
            <a:xfrm>
              <a:off x="4780500" y="4404800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fr-FR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椭圆 66"/>
            <p:cNvSpPr>
              <a:spLocks/>
            </p:cNvSpPr>
            <p:nvPr/>
          </p:nvSpPr>
          <p:spPr>
            <a:xfrm rot="19388639">
              <a:off x="4776334" y="4463534"/>
              <a:ext cx="683810" cy="46828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4888500" y="4512800"/>
              <a:ext cx="792000" cy="792000"/>
            </a:xfrm>
            <a:prstGeom prst="ellipse">
              <a:avLst/>
            </a:prstGeom>
            <a:gradFill flip="none" rotWithShape="1">
              <a:gsLst>
                <a:gs pos="10000">
                  <a:srgbClr val="00B0F0">
                    <a:alpha val="60000"/>
                  </a:srgb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9" name="文本占位符 37"/>
          <p:cNvSpPr>
            <a:spLocks noGrp="1"/>
          </p:cNvSpPr>
          <p:nvPr>
            <p:ph type="body" sz="quarter" idx="23" hasCustomPrompt="1"/>
          </p:nvPr>
        </p:nvSpPr>
        <p:spPr>
          <a:xfrm>
            <a:off x="4968945" y="3789502"/>
            <a:ext cx="835488" cy="450883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0" name="文本占位符 37"/>
          <p:cNvSpPr>
            <a:spLocks noGrp="1"/>
          </p:cNvSpPr>
          <p:nvPr>
            <p:ph type="body" sz="quarter" idx="24" hasCustomPrompt="1"/>
          </p:nvPr>
        </p:nvSpPr>
        <p:spPr>
          <a:xfrm>
            <a:off x="1176016" y="1600853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1" name="文本占位符 37"/>
          <p:cNvSpPr>
            <a:spLocks noGrp="1"/>
          </p:cNvSpPr>
          <p:nvPr>
            <p:ph type="body" sz="quarter" idx="25" hasCustomPrompt="1"/>
          </p:nvPr>
        </p:nvSpPr>
        <p:spPr>
          <a:xfrm>
            <a:off x="527774" y="2721925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2" name="文本占位符 37"/>
          <p:cNvSpPr>
            <a:spLocks noGrp="1"/>
          </p:cNvSpPr>
          <p:nvPr>
            <p:ph type="body" sz="quarter" idx="26" hasCustomPrompt="1"/>
          </p:nvPr>
        </p:nvSpPr>
        <p:spPr>
          <a:xfrm>
            <a:off x="1143421" y="3843803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3" name="文本占位符 37"/>
          <p:cNvSpPr>
            <a:spLocks noGrp="1"/>
          </p:cNvSpPr>
          <p:nvPr>
            <p:ph type="body" sz="quarter" idx="27" hasCustomPrompt="1"/>
          </p:nvPr>
        </p:nvSpPr>
        <p:spPr>
          <a:xfrm>
            <a:off x="5948333" y="1600853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4" name="文本占位符 37"/>
          <p:cNvSpPr>
            <a:spLocks noGrp="1"/>
          </p:cNvSpPr>
          <p:nvPr>
            <p:ph type="body" sz="quarter" idx="28" hasCustomPrompt="1"/>
          </p:nvPr>
        </p:nvSpPr>
        <p:spPr>
          <a:xfrm>
            <a:off x="6490819" y="2721925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  <p:sp>
        <p:nvSpPr>
          <p:cNvPr id="75" name="文本占位符 37"/>
          <p:cNvSpPr>
            <a:spLocks noGrp="1"/>
          </p:cNvSpPr>
          <p:nvPr>
            <p:ph type="body" sz="quarter" idx="29" hasCustomPrompt="1"/>
          </p:nvPr>
        </p:nvSpPr>
        <p:spPr>
          <a:xfrm>
            <a:off x="5915738" y="3843803"/>
            <a:ext cx="2095625" cy="297337"/>
          </a:xfrm>
          <a:prstGeom prst="rect">
            <a:avLst/>
          </a:prstGeom>
        </p:spPr>
        <p:txBody>
          <a:bodyPr/>
          <a:lstStyle>
            <a:lvl1pPr algn="just">
              <a:defRPr sz="11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单击此处编辑文字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447996" y="1092369"/>
            <a:ext cx="8248010" cy="3565548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副标题+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447996" y="1436038"/>
            <a:ext cx="8248010" cy="3264837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47995" y="989097"/>
            <a:ext cx="8248011" cy="354886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buNone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>
            <p:ph type="title" hasCustomPrompt="1"/>
          </p:nvPr>
        </p:nvSpPr>
        <p:spPr>
          <a:xfrm>
            <a:off x="447995" y="625965"/>
            <a:ext cx="8248011" cy="346197"/>
          </a:xfrm>
          <a:prstGeom prst="rect">
            <a:avLst/>
          </a:prstGeom>
        </p:spPr>
        <p:txBody>
          <a:bodyPr lIns="64291" tIns="32146" rIns="64291" bIns="32146"/>
          <a:lstStyle>
            <a:lvl1pPr algn="ctr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内文（两列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4"/>
          <p:cNvSpPr>
            <a:spLocks noGrp="1"/>
          </p:cNvSpPr>
          <p:nvPr>
            <p:ph sz="quarter" idx="11"/>
          </p:nvPr>
        </p:nvSpPr>
        <p:spPr>
          <a:xfrm>
            <a:off x="418965" y="1062741"/>
            <a:ext cx="3949713" cy="3613587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418965" y="650293"/>
            <a:ext cx="3949712" cy="362302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22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4"/>
          <p:cNvSpPr>
            <a:spLocks noGrp="1"/>
          </p:cNvSpPr>
          <p:nvPr>
            <p:ph sz="quarter" idx="13"/>
          </p:nvPr>
        </p:nvSpPr>
        <p:spPr>
          <a:xfrm>
            <a:off x="4746431" y="1062741"/>
            <a:ext cx="3949713" cy="3613587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746430" y="650293"/>
            <a:ext cx="3949712" cy="362302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22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：标题+内文（三列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4"/>
          <p:cNvSpPr>
            <a:spLocks noGrp="1"/>
          </p:cNvSpPr>
          <p:nvPr>
            <p:ph sz="quarter" idx="11"/>
          </p:nvPr>
        </p:nvSpPr>
        <p:spPr>
          <a:xfrm>
            <a:off x="270596" y="1290307"/>
            <a:ext cx="2770995" cy="3386022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270595" y="669199"/>
            <a:ext cx="2770994" cy="504227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18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4"/>
          <p:cNvSpPr>
            <a:spLocks noGrp="1"/>
          </p:cNvSpPr>
          <p:nvPr>
            <p:ph sz="quarter" idx="13"/>
          </p:nvPr>
        </p:nvSpPr>
        <p:spPr>
          <a:xfrm>
            <a:off x="3188542" y="1290307"/>
            <a:ext cx="2770995" cy="3386022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3188543" y="669199"/>
            <a:ext cx="2770994" cy="504227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18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4" name="内容占位符 4"/>
          <p:cNvSpPr>
            <a:spLocks noGrp="1"/>
          </p:cNvSpPr>
          <p:nvPr>
            <p:ph sz="quarter" idx="15"/>
          </p:nvPr>
        </p:nvSpPr>
        <p:spPr>
          <a:xfrm>
            <a:off x="6114734" y="1290307"/>
            <a:ext cx="2770995" cy="3386022"/>
          </a:xfrm>
          <a:prstGeom prst="rect">
            <a:avLst/>
          </a:prstGeom>
        </p:spPr>
        <p:txBody>
          <a:bodyPr lIns="64291" tIns="32146" rIns="64291" bIns="32146"/>
          <a:lstStyle>
            <a:lvl1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2pPr>
            <a:lvl3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3pPr>
            <a:lvl4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4pPr>
            <a:lvl5pPr algn="just">
              <a:lnSpc>
                <a:spcPct val="150000"/>
              </a:lnSpc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114733" y="669199"/>
            <a:ext cx="2770994" cy="504227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None/>
              <a:defRPr sz="1800" b="1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  <a:lvl2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2pPr>
            <a:lvl3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3pPr>
            <a:lvl4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4pPr>
            <a:lvl5pPr algn="ctr">
              <a:buNone/>
              <a:defRPr sz="1700">
                <a:latin typeface="华文中宋" pitchFamily="2" charset="-122"/>
                <a:ea typeface="华文中宋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4808141"/>
            <a:ext cx="9144000" cy="33536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" name="Freeform 8"/>
          <p:cNvSpPr>
            <a:spLocks/>
          </p:cNvSpPr>
          <p:nvPr/>
        </p:nvSpPr>
        <p:spPr bwMode="auto">
          <a:xfrm>
            <a:off x="1456730" y="4787504"/>
            <a:ext cx="6230541" cy="355997"/>
          </a:xfrm>
          <a:custGeom>
            <a:avLst/>
            <a:gdLst>
              <a:gd name="T0" fmla="*/ 4153694 w 814"/>
              <a:gd name="T1" fmla="*/ 1204912 h 109"/>
              <a:gd name="T2" fmla="*/ 0 w 814"/>
              <a:gd name="T3" fmla="*/ 1204912 h 109"/>
              <a:gd name="T4" fmla="*/ 1490023 w 814"/>
              <a:gd name="T5" fmla="*/ 143705 h 109"/>
              <a:gd name="T6" fmla="*/ 1939071 w 814"/>
              <a:gd name="T7" fmla="*/ 0 h 109"/>
              <a:gd name="T8" fmla="*/ 4153694 w 814"/>
              <a:gd name="T9" fmla="*/ 0 h 109"/>
              <a:gd name="T10" fmla="*/ 6358111 w 814"/>
              <a:gd name="T11" fmla="*/ 0 h 109"/>
              <a:gd name="T12" fmla="*/ 6807159 w 814"/>
              <a:gd name="T13" fmla="*/ 143705 h 109"/>
              <a:gd name="T14" fmla="*/ 8307388 w 814"/>
              <a:gd name="T15" fmla="*/ 1204912 h 109"/>
              <a:gd name="T16" fmla="*/ 4153694 w 814"/>
              <a:gd name="T17" fmla="*/ 1204912 h 10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14"/>
              <a:gd name="T28" fmla="*/ 0 h 109"/>
              <a:gd name="T29" fmla="*/ 814 w 814"/>
              <a:gd name="T30" fmla="*/ 109 h 10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14" h="109">
                <a:moveTo>
                  <a:pt x="407" y="109"/>
                </a:moveTo>
                <a:cubicBezTo>
                  <a:pt x="0" y="109"/>
                  <a:pt x="0" y="109"/>
                  <a:pt x="0" y="109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59" y="5"/>
                  <a:pt x="175" y="0"/>
                  <a:pt x="190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9" y="0"/>
                  <a:pt x="654" y="5"/>
                  <a:pt x="667" y="13"/>
                </a:cubicBezTo>
                <a:cubicBezTo>
                  <a:pt x="814" y="109"/>
                  <a:pt x="814" y="109"/>
                  <a:pt x="814" y="109"/>
                </a:cubicBezTo>
                <a:lnTo>
                  <a:pt x="407" y="109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2678692" y="4825435"/>
            <a:ext cx="37866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Beijing 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Jieyue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United Information Consulting 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Co.,LTD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335756"/>
          </a:xfrm>
          <a:prstGeom prst="rect">
            <a:avLst/>
          </a:prstGeom>
          <a:solidFill>
            <a:srgbClr val="30303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7" name="Freeform 7"/>
          <p:cNvSpPr>
            <a:spLocks/>
          </p:cNvSpPr>
          <p:nvPr userDrawn="1"/>
        </p:nvSpPr>
        <p:spPr bwMode="auto">
          <a:xfrm>
            <a:off x="1744266" y="0"/>
            <a:ext cx="5656659" cy="531019"/>
          </a:xfrm>
          <a:custGeom>
            <a:avLst/>
            <a:gdLst>
              <a:gd name="T0" fmla="*/ 3776209 w 739"/>
              <a:gd name="T1" fmla="*/ 0 h 96"/>
              <a:gd name="T2" fmla="*/ 0 w 739"/>
              <a:gd name="T3" fmla="*/ 0 h 96"/>
              <a:gd name="T4" fmla="*/ 1112451 w 739"/>
              <a:gd name="T5" fmla="*/ 612147 h 96"/>
              <a:gd name="T6" fmla="*/ 1561513 w 739"/>
              <a:gd name="T7" fmla="*/ 708025 h 96"/>
              <a:gd name="T8" fmla="*/ 3776209 w 739"/>
              <a:gd name="T9" fmla="*/ 708025 h 96"/>
              <a:gd name="T10" fmla="*/ 5980699 w 739"/>
              <a:gd name="T11" fmla="*/ 708025 h 96"/>
              <a:gd name="T12" fmla="*/ 6429761 w 739"/>
              <a:gd name="T13" fmla="*/ 612147 h 96"/>
              <a:gd name="T14" fmla="*/ 7542212 w 739"/>
              <a:gd name="T15" fmla="*/ 0 h 96"/>
              <a:gd name="T16" fmla="*/ 3776209 w 739"/>
              <a:gd name="T17" fmla="*/ 0 h 9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39"/>
              <a:gd name="T28" fmla="*/ 0 h 96"/>
              <a:gd name="T29" fmla="*/ 739 w 739"/>
              <a:gd name="T30" fmla="*/ 96 h 9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Picture 2" descr="E:\2015.09.08 朱甜-捷越\捷越联合LOGO反白-01.png"/>
          <p:cNvPicPr>
            <a:picLocks noChangeAspect="1" noChangeArrowheads="1"/>
          </p:cNvPicPr>
          <p:nvPr userDrawn="1"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4090253" y="116497"/>
            <a:ext cx="963495" cy="35235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7" r:id="rId13"/>
    <p:sldLayoutId id="2147483668" r:id="rId14"/>
    <p:sldLayoutId id="2147483670" r:id="rId15"/>
    <p:sldLayoutId id="2147483674" r:id="rId16"/>
    <p:sldLayoutId id="2147483673" r:id="rId17"/>
    <p:sldLayoutId id="2147483672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</p:sldLayoutIdLst>
  <p:transition spd="med"/>
  <p:txStyles>
    <p:titleStyle>
      <a:lvl1pPr algn="ctr" defTabSz="410751">
        <a:defRPr sz="5600">
          <a:latin typeface="+mn-lt"/>
          <a:ea typeface="+mn-ea"/>
          <a:cs typeface="+mn-cs"/>
          <a:sym typeface="Helvetica Light"/>
        </a:defRPr>
      </a:lvl1pPr>
      <a:lvl2pPr indent="160729" algn="ctr" defTabSz="410751">
        <a:defRPr sz="5600">
          <a:latin typeface="+mn-lt"/>
          <a:ea typeface="+mn-ea"/>
          <a:cs typeface="+mn-cs"/>
          <a:sym typeface="Helvetica Light"/>
        </a:defRPr>
      </a:lvl2pPr>
      <a:lvl3pPr indent="321457" algn="ctr" defTabSz="410751">
        <a:defRPr sz="5600">
          <a:latin typeface="+mn-lt"/>
          <a:ea typeface="+mn-ea"/>
          <a:cs typeface="+mn-cs"/>
          <a:sym typeface="Helvetica Light"/>
        </a:defRPr>
      </a:lvl3pPr>
      <a:lvl4pPr indent="482186" algn="ctr" defTabSz="410751">
        <a:defRPr sz="5600">
          <a:latin typeface="+mn-lt"/>
          <a:ea typeface="+mn-ea"/>
          <a:cs typeface="+mn-cs"/>
          <a:sym typeface="Helvetica Light"/>
        </a:defRPr>
      </a:lvl4pPr>
      <a:lvl5pPr indent="642915" algn="ctr" defTabSz="410751">
        <a:defRPr sz="5600">
          <a:latin typeface="+mn-lt"/>
          <a:ea typeface="+mn-ea"/>
          <a:cs typeface="+mn-cs"/>
          <a:sym typeface="Helvetica Light"/>
        </a:defRPr>
      </a:lvl5pPr>
      <a:lvl6pPr indent="803643" algn="ctr" defTabSz="410751">
        <a:defRPr sz="5600">
          <a:latin typeface="+mn-lt"/>
          <a:ea typeface="+mn-ea"/>
          <a:cs typeface="+mn-cs"/>
          <a:sym typeface="Helvetica Light"/>
        </a:defRPr>
      </a:lvl6pPr>
      <a:lvl7pPr indent="964372" algn="ctr" defTabSz="410751">
        <a:defRPr sz="5600">
          <a:latin typeface="+mn-lt"/>
          <a:ea typeface="+mn-ea"/>
          <a:cs typeface="+mn-cs"/>
          <a:sym typeface="Helvetica Light"/>
        </a:defRPr>
      </a:lvl7pPr>
      <a:lvl8pPr indent="1125101" algn="ctr" defTabSz="410751">
        <a:defRPr sz="5600">
          <a:latin typeface="+mn-lt"/>
          <a:ea typeface="+mn-ea"/>
          <a:cs typeface="+mn-cs"/>
          <a:sym typeface="Helvetica Light"/>
        </a:defRPr>
      </a:lvl8pPr>
      <a:lvl9pPr indent="1285829" algn="ctr" defTabSz="410751">
        <a:defRPr sz="5600">
          <a:latin typeface="+mn-lt"/>
          <a:ea typeface="+mn-ea"/>
          <a:cs typeface="+mn-cs"/>
          <a:sym typeface="Helvetica Light"/>
        </a:defRPr>
      </a:lvl9pPr>
    </p:titleStyle>
    <p:bodyStyle>
      <a:lvl1pPr algn="ctr" defTabSz="410751">
        <a:defRPr sz="2200">
          <a:latin typeface="+mn-lt"/>
          <a:ea typeface="+mn-ea"/>
          <a:cs typeface="+mn-cs"/>
          <a:sym typeface="Helvetica Light"/>
        </a:defRPr>
      </a:lvl1pPr>
      <a:lvl2pPr indent="160729" algn="ctr" defTabSz="410751">
        <a:defRPr sz="2200">
          <a:latin typeface="+mn-lt"/>
          <a:ea typeface="+mn-ea"/>
          <a:cs typeface="+mn-cs"/>
          <a:sym typeface="Helvetica Light"/>
        </a:defRPr>
      </a:lvl2pPr>
      <a:lvl3pPr indent="321457" algn="ctr" defTabSz="410751">
        <a:defRPr sz="2200">
          <a:latin typeface="+mn-lt"/>
          <a:ea typeface="+mn-ea"/>
          <a:cs typeface="+mn-cs"/>
          <a:sym typeface="Helvetica Light"/>
        </a:defRPr>
      </a:lvl3pPr>
      <a:lvl4pPr indent="482186" algn="ctr" defTabSz="410751">
        <a:defRPr sz="2200">
          <a:latin typeface="+mn-lt"/>
          <a:ea typeface="+mn-ea"/>
          <a:cs typeface="+mn-cs"/>
          <a:sym typeface="Helvetica Light"/>
        </a:defRPr>
      </a:lvl4pPr>
      <a:lvl5pPr indent="642915" algn="ctr" defTabSz="410751">
        <a:defRPr sz="2200">
          <a:latin typeface="+mn-lt"/>
          <a:ea typeface="+mn-ea"/>
          <a:cs typeface="+mn-cs"/>
          <a:sym typeface="Helvetica Light"/>
        </a:defRPr>
      </a:lvl5pPr>
      <a:lvl6pPr indent="803643" algn="ctr" defTabSz="410751">
        <a:defRPr sz="2200">
          <a:latin typeface="+mn-lt"/>
          <a:ea typeface="+mn-ea"/>
          <a:cs typeface="+mn-cs"/>
          <a:sym typeface="Helvetica Light"/>
        </a:defRPr>
      </a:lvl6pPr>
      <a:lvl7pPr indent="964372" algn="ctr" defTabSz="410751">
        <a:defRPr sz="2200">
          <a:latin typeface="+mn-lt"/>
          <a:ea typeface="+mn-ea"/>
          <a:cs typeface="+mn-cs"/>
          <a:sym typeface="Helvetica Light"/>
        </a:defRPr>
      </a:lvl7pPr>
      <a:lvl8pPr indent="1125101" algn="ctr" defTabSz="410751">
        <a:defRPr sz="2200">
          <a:latin typeface="+mn-lt"/>
          <a:ea typeface="+mn-ea"/>
          <a:cs typeface="+mn-cs"/>
          <a:sym typeface="Helvetica Light"/>
        </a:defRPr>
      </a:lvl8pPr>
      <a:lvl9pPr indent="1285829" algn="ctr" defTabSz="410751">
        <a:defRPr sz="2200">
          <a:latin typeface="+mn-lt"/>
          <a:ea typeface="+mn-ea"/>
          <a:cs typeface="+mn-cs"/>
          <a:sym typeface="Helvetica Light"/>
        </a:defRPr>
      </a:lvl9pPr>
    </p:bodyStyle>
    <p:otherStyle>
      <a:lvl1pPr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607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21457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482186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42915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03643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964372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25101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2858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etazzo/nsent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Word___5.docx"/><Relationship Id="rId13" Type="http://schemas.openxmlformats.org/officeDocument/2006/relationships/package" Target="../embeddings/Microsoft_Office_Word___10.docx"/><Relationship Id="rId3" Type="http://schemas.openxmlformats.org/officeDocument/2006/relationships/notesSlide" Target="../notesSlides/notesSlide39.xml"/><Relationship Id="rId7" Type="http://schemas.openxmlformats.org/officeDocument/2006/relationships/package" Target="../embeddings/Microsoft_Office_Word___4.docx"/><Relationship Id="rId12" Type="http://schemas.openxmlformats.org/officeDocument/2006/relationships/package" Target="../embeddings/Microsoft_Office_Word___9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Office_Word___3.docx"/><Relationship Id="rId11" Type="http://schemas.openxmlformats.org/officeDocument/2006/relationships/package" Target="../embeddings/Microsoft_Office_Word___8.docx"/><Relationship Id="rId5" Type="http://schemas.openxmlformats.org/officeDocument/2006/relationships/package" Target="../embeddings/Microsoft_Office_Word___2.docx"/><Relationship Id="rId15" Type="http://schemas.openxmlformats.org/officeDocument/2006/relationships/package" Target="../embeddings/Microsoft_Office_Word___12.docx"/><Relationship Id="rId10" Type="http://schemas.openxmlformats.org/officeDocument/2006/relationships/package" Target="../embeddings/Microsoft_Office_Word___7.docx"/><Relationship Id="rId4" Type="http://schemas.openxmlformats.org/officeDocument/2006/relationships/package" Target="../embeddings/Microsoft_Office_Word___1.docx"/><Relationship Id="rId9" Type="http://schemas.openxmlformats.org/officeDocument/2006/relationships/package" Target="../embeddings/Microsoft_Office_Word___6.docx"/><Relationship Id="rId14" Type="http://schemas.openxmlformats.org/officeDocument/2006/relationships/package" Target="../embeddings/Microsoft_Office_Word___11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sammyliu/p/5886833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技术培训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技术与实战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架构部</a:t>
            </a:r>
            <a:r>
              <a:rPr lang="en-US" altLang="zh-CN" dirty="0" smtClean="0"/>
              <a:t> 20171023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生态圈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6863" y="1188862"/>
            <a:ext cx="4599605" cy="345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基本概念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0222" y="1372724"/>
            <a:ext cx="3270565" cy="308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99489" y="1645920"/>
            <a:ext cx="2974451" cy="20646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、镜像（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、容器（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container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、仓库（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registry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、镜像、容器、仓库的关系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架构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基本概念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镜像（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4659464" y="1402458"/>
            <a:ext cx="4036542" cy="2954856"/>
          </a:xfrm>
        </p:spPr>
        <p:txBody>
          <a:bodyPr/>
          <a:lstStyle/>
          <a:p>
            <a:r>
              <a:rPr lang="zh-CN" altLang="en-US" sz="1400" dirty="0" smtClean="0"/>
              <a:t>我们都知道，操作系统分为内核和用户空间。对于</a:t>
            </a:r>
            <a:r>
              <a:rPr lang="en-US" altLang="zh-CN" sz="1400" dirty="0" smtClean="0"/>
              <a:t>Linux</a:t>
            </a:r>
            <a:r>
              <a:rPr lang="zh-CN" altLang="en-US" sz="1400" dirty="0" smtClean="0"/>
              <a:t>而言，内核启动后，会挂载</a:t>
            </a:r>
            <a:r>
              <a:rPr lang="en-US" altLang="zh-CN" sz="1400" dirty="0" smtClean="0"/>
              <a:t>root</a:t>
            </a:r>
            <a:r>
              <a:rPr lang="zh-CN" altLang="en-US" sz="1400" dirty="0" smtClean="0"/>
              <a:t>文件系统为其提供用户空间支持。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en-US" altLang="zh-CN" sz="1400" dirty="0" err="1" smtClean="0"/>
              <a:t>Docker</a:t>
            </a:r>
            <a:r>
              <a:rPr lang="zh-CN" altLang="en-US" sz="1400" dirty="0" smtClean="0"/>
              <a:t>镜像（</a:t>
            </a:r>
            <a:r>
              <a:rPr lang="en-US" altLang="zh-CN" sz="1400" dirty="0" smtClean="0"/>
              <a:t>Image</a:t>
            </a:r>
            <a:r>
              <a:rPr lang="zh-CN" altLang="en-US" sz="1400" dirty="0" smtClean="0"/>
              <a:t>），就相当于是一个</a:t>
            </a:r>
            <a:r>
              <a:rPr lang="en-US" altLang="zh-CN" sz="1400" dirty="0" smtClean="0"/>
              <a:t>root</a:t>
            </a:r>
            <a:r>
              <a:rPr lang="zh-CN" altLang="en-US" sz="1400" dirty="0" smtClean="0"/>
              <a:t>文件系统。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比如官方镜像</a:t>
            </a:r>
            <a:r>
              <a:rPr lang="en-US" altLang="zh-CN" sz="1400" dirty="0" smtClean="0"/>
              <a:t>ubuntu:14.04</a:t>
            </a:r>
            <a:r>
              <a:rPr lang="zh-CN" altLang="en-US" sz="1400" dirty="0" smtClean="0"/>
              <a:t>就包含了完整的一套</a:t>
            </a:r>
            <a:r>
              <a:rPr lang="en-US" altLang="zh-CN" sz="1400" dirty="0" smtClean="0"/>
              <a:t>Ubuntu14.04</a:t>
            </a:r>
            <a:r>
              <a:rPr lang="zh-CN" altLang="en-US" sz="1400" dirty="0" smtClean="0"/>
              <a:t>最小系统的</a:t>
            </a:r>
            <a:r>
              <a:rPr lang="en-US" altLang="zh-CN" sz="1400" dirty="0" smtClean="0"/>
              <a:t>root</a:t>
            </a:r>
            <a:r>
              <a:rPr lang="zh-CN" altLang="en-US" sz="1400" dirty="0" smtClean="0"/>
              <a:t>文件系统。</a:t>
            </a:r>
            <a:endParaRPr lang="zh-CN" altLang="en-US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832" y="1356088"/>
            <a:ext cx="3921099" cy="310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498032" y="1464943"/>
            <a:ext cx="1248355" cy="31755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75865" y="1924207"/>
            <a:ext cx="1248355" cy="23297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基本概念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容器（</a:t>
            </a:r>
            <a:r>
              <a:rPr lang="en-US" altLang="zh-CN" dirty="0" smtClean="0"/>
              <a:t>container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4516341" y="1307046"/>
            <a:ext cx="4171713" cy="3241092"/>
          </a:xfrm>
        </p:spPr>
        <p:txBody>
          <a:bodyPr/>
          <a:lstStyle/>
          <a:p>
            <a:r>
              <a:rPr lang="zh-CN" altLang="en-US" sz="1400" dirty="0" smtClean="0"/>
              <a:t>镜像（</a:t>
            </a:r>
            <a:r>
              <a:rPr lang="en-US" altLang="zh-CN" sz="1400" dirty="0" smtClean="0"/>
              <a:t>Image</a:t>
            </a:r>
            <a:r>
              <a:rPr lang="zh-CN" altLang="en-US" sz="1400" dirty="0" smtClean="0"/>
              <a:t>）和容器（</a:t>
            </a:r>
            <a:r>
              <a:rPr lang="en-US" altLang="zh-CN" sz="1400" dirty="0" smtClean="0"/>
              <a:t>Container</a:t>
            </a:r>
            <a:r>
              <a:rPr lang="zh-CN" altLang="en-US" sz="1400" dirty="0" smtClean="0"/>
              <a:t>）的关系，就像是面向对象程序设计中的类和实例一样：</a:t>
            </a:r>
            <a:endParaRPr lang="en-US" altLang="zh-CN" sz="1400" dirty="0" smtClean="0"/>
          </a:p>
          <a:p>
            <a:r>
              <a:rPr lang="zh-CN" altLang="en-US" sz="1400" dirty="0" smtClean="0"/>
              <a:t>镜像是静态的定义，容器是镜像运行时的实体。</a:t>
            </a:r>
            <a:endParaRPr lang="en-US" altLang="zh-CN" sz="1400" dirty="0" smtClean="0"/>
          </a:p>
          <a:p>
            <a:r>
              <a:rPr lang="zh-CN" altLang="en-US" sz="1400" dirty="0" smtClean="0"/>
              <a:t>容器可以被创建、启动、停止、删除、暂停等。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容器的实质是进程，运行于自己独立命名空间。</a:t>
            </a:r>
            <a:endParaRPr lang="en-US" altLang="zh-CN" sz="1400" dirty="0" smtClean="0"/>
          </a:p>
          <a:p>
            <a:r>
              <a:rPr lang="zh-CN" altLang="en-US" sz="1400" dirty="0" smtClean="0"/>
              <a:t>容器运行时会以镜像为基础层，在其上创建一个当前容器的存储层，可称为容器存储层。</a:t>
            </a:r>
            <a:endParaRPr lang="en-US" altLang="zh-CN" sz="1400" dirty="0" smtClean="0"/>
          </a:p>
          <a:p>
            <a:r>
              <a:rPr lang="zh-CN" altLang="en-US" sz="1400" dirty="0" smtClean="0"/>
              <a:t>容器存储层要保持无状态化。</a:t>
            </a:r>
          </a:p>
          <a:p>
            <a:endParaRPr lang="zh-CN" altLang="en-US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4805" y="1708242"/>
            <a:ext cx="896347" cy="128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4805" y="3142086"/>
            <a:ext cx="896347" cy="128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588" y="2237531"/>
            <a:ext cx="817947" cy="75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5686" y="3204363"/>
            <a:ext cx="857704" cy="7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曲线连接符 17"/>
          <p:cNvCxnSpPr/>
          <p:nvPr/>
        </p:nvCxnSpPr>
        <p:spPr>
          <a:xfrm flipV="1">
            <a:off x="1733390" y="2083243"/>
            <a:ext cx="1041615" cy="333954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曲线连接符 30"/>
          <p:cNvCxnSpPr/>
          <p:nvPr/>
        </p:nvCxnSpPr>
        <p:spPr>
          <a:xfrm>
            <a:off x="1733390" y="2623930"/>
            <a:ext cx="1041615" cy="135173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曲线连接符 32"/>
          <p:cNvCxnSpPr/>
          <p:nvPr/>
        </p:nvCxnSpPr>
        <p:spPr>
          <a:xfrm flipV="1">
            <a:off x="1709535" y="3331597"/>
            <a:ext cx="1065470" cy="143123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曲线连接符 34"/>
          <p:cNvCxnSpPr/>
          <p:nvPr/>
        </p:nvCxnSpPr>
        <p:spPr>
          <a:xfrm>
            <a:off x="1733390" y="3745064"/>
            <a:ext cx="1041615" cy="248387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/>
          <p:cNvSpPr txBox="1"/>
          <p:nvPr/>
        </p:nvSpPr>
        <p:spPr>
          <a:xfrm>
            <a:off x="891588" y="1751179"/>
            <a:ext cx="8191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image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19389" y="1275147"/>
            <a:ext cx="12022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container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基本概念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仓库（</a:t>
            </a:r>
            <a:r>
              <a:rPr lang="en-US" altLang="zh-CN" dirty="0" smtClean="0"/>
              <a:t>registry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4142630" y="1092369"/>
            <a:ext cx="4553375" cy="3565548"/>
          </a:xfrm>
        </p:spPr>
        <p:txBody>
          <a:bodyPr/>
          <a:lstStyle/>
          <a:p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Registry</a:t>
            </a:r>
            <a:r>
              <a:rPr lang="zh-CN" altLang="en-US" sz="1200" dirty="0" smtClean="0"/>
              <a:t>集中的存储、分发镜像的服务。</a:t>
            </a:r>
            <a:endParaRPr lang="en-US" altLang="zh-CN" sz="1200" dirty="0" smtClean="0"/>
          </a:p>
          <a:p>
            <a:r>
              <a:rPr lang="zh-CN" altLang="en-US" sz="1200" dirty="0" smtClean="0"/>
              <a:t>一个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Registry</a:t>
            </a:r>
            <a:r>
              <a:rPr lang="zh-CN" altLang="en-US" sz="1200" dirty="0" smtClean="0"/>
              <a:t>中可以包含多个仓（</a:t>
            </a:r>
            <a:r>
              <a:rPr lang="en-US" altLang="zh-CN" sz="1200" dirty="0" smtClean="0"/>
              <a:t>Repository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zh-CN" altLang="en-US" sz="1200" dirty="0" smtClean="0"/>
              <a:t>每个仓库可以包含多个标签（</a:t>
            </a:r>
            <a:r>
              <a:rPr lang="en-US" altLang="zh-CN" sz="1200" dirty="0" smtClean="0"/>
              <a:t>Tag</a:t>
            </a:r>
            <a:r>
              <a:rPr lang="zh-CN" altLang="en-US" sz="1200" dirty="0" smtClean="0"/>
              <a:t>）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每个标签对应一个镜像，标签就常用于对应该软件的各个版本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可以通过</a:t>
            </a:r>
            <a:r>
              <a:rPr lang="en-US" altLang="zh-CN" sz="1200" b="1" i="1" dirty="0" smtClean="0">
                <a:solidFill>
                  <a:srgbClr val="FF0000"/>
                </a:solidFill>
              </a:rPr>
              <a:t>&lt;</a:t>
            </a:r>
            <a:r>
              <a:rPr lang="zh-CN" altLang="en-US" sz="1200" b="1" i="1" dirty="0" smtClean="0">
                <a:solidFill>
                  <a:srgbClr val="FF0000"/>
                </a:solidFill>
              </a:rPr>
              <a:t>仓库名</a:t>
            </a:r>
            <a:r>
              <a:rPr lang="en-US" altLang="zh-CN" sz="1200" b="1" i="1" dirty="0" smtClean="0">
                <a:solidFill>
                  <a:srgbClr val="FF0000"/>
                </a:solidFill>
              </a:rPr>
              <a:t>&gt;:&lt;</a:t>
            </a:r>
            <a:r>
              <a:rPr lang="zh-CN" altLang="en-US" sz="1200" b="1" i="1" dirty="0" smtClean="0">
                <a:solidFill>
                  <a:srgbClr val="FF0000"/>
                </a:solidFill>
              </a:rPr>
              <a:t>标签</a:t>
            </a:r>
            <a:r>
              <a:rPr lang="en-US" altLang="zh-CN" sz="1200" b="1" i="1" dirty="0" smtClean="0">
                <a:solidFill>
                  <a:srgbClr val="FF0000"/>
                </a:solidFill>
              </a:rPr>
              <a:t>&gt;</a:t>
            </a:r>
            <a:r>
              <a:rPr lang="zh-CN" altLang="en-US" sz="1200" dirty="0" smtClean="0"/>
              <a:t>的格式来指定镜像的版本如果不给出标签，将以</a:t>
            </a:r>
            <a:r>
              <a:rPr lang="en-US" altLang="zh-CN" sz="1200" dirty="0" smtClean="0"/>
              <a:t>latest</a:t>
            </a:r>
            <a:r>
              <a:rPr lang="zh-CN" altLang="en-US" sz="1200" dirty="0" smtClean="0"/>
              <a:t>作为默认标签。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例如：我们可以通过</a:t>
            </a:r>
            <a:r>
              <a:rPr lang="en-US" altLang="zh-CN" sz="1200" dirty="0" smtClean="0"/>
              <a:t>ubuntu:14.04</a:t>
            </a:r>
            <a:r>
              <a:rPr lang="zh-CN" altLang="en-US" sz="1200" dirty="0" smtClean="0"/>
              <a:t>，或者</a:t>
            </a:r>
            <a:r>
              <a:rPr lang="en-US" altLang="zh-CN" sz="1200" dirty="0" smtClean="0"/>
              <a:t>ubuntu:16.04</a:t>
            </a:r>
            <a:r>
              <a:rPr lang="zh-CN" altLang="en-US" sz="1200" dirty="0" smtClean="0"/>
              <a:t>来具体指定所需哪个版本的镜像。如果忽略了标签，比如</a:t>
            </a:r>
            <a:r>
              <a:rPr lang="en-US" altLang="zh-CN" sz="1200" dirty="0" err="1" smtClean="0"/>
              <a:t>ubuntu</a:t>
            </a:r>
            <a:r>
              <a:rPr lang="zh-CN" altLang="en-US" sz="1200" dirty="0" smtClean="0"/>
              <a:t>，那将视为</a:t>
            </a:r>
            <a:r>
              <a:rPr lang="en-US" altLang="zh-CN" sz="1200" dirty="0" err="1" smtClean="0"/>
              <a:t>ubuntu:latest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两段式命名，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例如：</a:t>
            </a:r>
            <a:r>
              <a:rPr lang="en-US" altLang="zh-CN" sz="1200" dirty="0" err="1" smtClean="0"/>
              <a:t>jwilder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nginx</a:t>
            </a:r>
            <a:r>
              <a:rPr lang="en-US" altLang="zh-CN" sz="1200" dirty="0" smtClean="0"/>
              <a:t>-proxy</a:t>
            </a:r>
          </a:p>
          <a:p>
            <a:pPr algn="l"/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Registry</a:t>
            </a:r>
            <a:r>
              <a:rPr lang="zh-CN" altLang="en-US" sz="1200" dirty="0" smtClean="0"/>
              <a:t>分为公开服务和私有服务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公开服务：</a:t>
            </a:r>
            <a:r>
              <a:rPr lang="en-US" altLang="zh-CN" sz="1200" dirty="0" smtClean="0"/>
              <a:t> 	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 Hub</a:t>
            </a:r>
            <a:r>
              <a:rPr lang="zh-CN" altLang="en-US" sz="1200" dirty="0" smtClean="0"/>
              <a:t>、网易云镜像服务、阿里云镜像服务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私有服务：自己本地搭建</a:t>
            </a:r>
            <a:endParaRPr lang="en-US" altLang="zh-CN" sz="1200" dirty="0" smtClean="0"/>
          </a:p>
        </p:txBody>
      </p:sp>
      <p:sp>
        <p:nvSpPr>
          <p:cNvPr id="5" name="圆角矩形 4"/>
          <p:cNvSpPr/>
          <p:nvPr/>
        </p:nvSpPr>
        <p:spPr>
          <a:xfrm>
            <a:off x="779228" y="1645913"/>
            <a:ext cx="2727297" cy="25652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2915" y="1969101"/>
            <a:ext cx="20478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6411" y="1371212"/>
            <a:ext cx="828758" cy="54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122915" y="1440215"/>
            <a:ext cx="99867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registry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镜像、容器、仓库的关系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1503" y="1194794"/>
            <a:ext cx="6418138" cy="333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0222" y="1372724"/>
            <a:ext cx="3270565" cy="308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99489" y="1645920"/>
            <a:ext cx="2974451" cy="24570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、使用镜像（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、操作容器（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container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、访问仓库（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registry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、数据管理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、使用网络（容器互联）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dokcer</a:t>
            </a:r>
            <a:r>
              <a:rPr lang="zh-CN" altLang="en-US" dirty="0" smtClean="0"/>
              <a:t>安装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612249" y="1092369"/>
            <a:ext cx="6353094" cy="1253266"/>
          </a:xfrm>
        </p:spPr>
        <p:txBody>
          <a:bodyPr/>
          <a:lstStyle/>
          <a:p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安装 详见环境搭建手册中的</a:t>
            </a:r>
            <a:r>
              <a:rPr lang="en-US" altLang="zh-CN" sz="1200" dirty="0" err="1" smtClean="0"/>
              <a:t>docker</a:t>
            </a:r>
            <a:r>
              <a:rPr lang="zh-CN" altLang="en-US" sz="1200" dirty="0" smtClean="0"/>
              <a:t>安装手册</a:t>
            </a:r>
            <a:endParaRPr lang="zh-CN" altLang="en-US" sz="1200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使用镜像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612249" y="1092369"/>
            <a:ext cx="6353094" cy="1253266"/>
          </a:xfrm>
        </p:spPr>
        <p:txBody>
          <a:bodyPr/>
          <a:lstStyle/>
          <a:p>
            <a:r>
              <a:rPr lang="zh-CN" altLang="en-US" dirty="0" smtClean="0"/>
              <a:t>获取镜像</a:t>
            </a:r>
            <a:endParaRPr lang="en-US" altLang="zh-CN" dirty="0" smtClean="0"/>
          </a:p>
          <a:p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pull [</a:t>
            </a:r>
            <a:r>
              <a:rPr lang="zh-CN" altLang="en-US" sz="1200" dirty="0" smtClean="0"/>
              <a:t>选项</a:t>
            </a:r>
            <a:r>
              <a:rPr lang="en-US" altLang="zh-CN" sz="1200" dirty="0" smtClean="0"/>
              <a:t>] [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Registry</a:t>
            </a:r>
            <a:r>
              <a:rPr lang="zh-CN" altLang="en-US" sz="1200" dirty="0" smtClean="0"/>
              <a:t>地址</a:t>
            </a:r>
            <a:r>
              <a:rPr lang="en-US" altLang="zh-CN" sz="1200" dirty="0" smtClean="0"/>
              <a:t>]&lt;</a:t>
            </a:r>
            <a:r>
              <a:rPr lang="zh-CN" altLang="en-US" sz="1200" dirty="0" smtClean="0"/>
              <a:t>仓库名</a:t>
            </a:r>
            <a:r>
              <a:rPr lang="en-US" altLang="zh-CN" sz="1200" dirty="0" smtClean="0"/>
              <a:t>&gt;:&lt;</a:t>
            </a:r>
            <a:r>
              <a:rPr lang="zh-CN" altLang="en-US" sz="1200" dirty="0" smtClean="0"/>
              <a:t>标签</a:t>
            </a:r>
            <a:r>
              <a:rPr lang="en-US" altLang="zh-CN" sz="1200" dirty="0" smtClean="0"/>
              <a:t>&gt;</a:t>
            </a:r>
          </a:p>
          <a:p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Registry</a:t>
            </a:r>
            <a:r>
              <a:rPr lang="zh-CN" altLang="en-US" sz="1200" dirty="0" smtClean="0"/>
              <a:t>地址：地址的格式一般是</a:t>
            </a:r>
            <a:r>
              <a:rPr lang="en-US" altLang="zh-CN" sz="1200" dirty="0" smtClean="0"/>
              <a:t>&lt;</a:t>
            </a:r>
            <a:r>
              <a:rPr lang="zh-CN" altLang="en-US" sz="1200" dirty="0" smtClean="0"/>
              <a:t>域名</a:t>
            </a:r>
            <a:r>
              <a:rPr lang="en-US" altLang="zh-CN" sz="1200" dirty="0" smtClean="0"/>
              <a:t>/IP&gt;[:</a:t>
            </a:r>
            <a:r>
              <a:rPr lang="zh-CN" altLang="en-US" sz="1200" dirty="0" smtClean="0"/>
              <a:t>端口号</a:t>
            </a:r>
            <a:r>
              <a:rPr lang="en-US" altLang="zh-CN" sz="1200" dirty="0" smtClean="0"/>
              <a:t>]</a:t>
            </a:r>
            <a:r>
              <a:rPr lang="zh-CN" altLang="en-US" sz="1200" dirty="0" smtClean="0"/>
              <a:t>。默认地址是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Hub</a:t>
            </a:r>
          </a:p>
          <a:p>
            <a:r>
              <a:rPr lang="zh-CN" altLang="en-US" sz="1200" dirty="0" smtClean="0"/>
              <a:t>例如：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pull ubuntu:14.04  </a:t>
            </a:r>
            <a:r>
              <a:rPr lang="zh-CN" altLang="en-US" sz="1200" dirty="0" smtClean="0"/>
              <a:t>就是从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Hub</a:t>
            </a:r>
            <a:r>
              <a:rPr lang="zh-CN" altLang="en-US" sz="1200" dirty="0" smtClean="0"/>
              <a:t>上获取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ubuntu</a:t>
            </a:r>
            <a:r>
              <a:rPr lang="zh-CN" altLang="en-US" sz="1200" dirty="0" smtClean="0"/>
              <a:t>版本号为</a:t>
            </a:r>
            <a:r>
              <a:rPr lang="en-US" altLang="zh-CN" sz="1200" dirty="0" smtClean="0"/>
              <a:t>14.04</a:t>
            </a:r>
            <a:r>
              <a:rPr lang="zh-CN" altLang="en-US" sz="1200" dirty="0" smtClean="0"/>
              <a:t>的镜像</a:t>
            </a:r>
            <a:endParaRPr lang="zh-CN" altLang="en-US" sz="1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249" y="2456953"/>
            <a:ext cx="60674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内容占位符 6"/>
          <p:cNvSpPr txBox="1">
            <a:spLocks/>
          </p:cNvSpPr>
          <p:nvPr/>
        </p:nvSpPr>
        <p:spPr>
          <a:xfrm>
            <a:off x="612249" y="3634986"/>
            <a:ext cx="6353094" cy="921111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一层层的去下载，并非单一文件。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下载过程中给出了每一层的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的前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位。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并且下载结束后，给出该镜像完整的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sha256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的摘要，以确保下载一致性。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使用镜像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612249" y="1092369"/>
            <a:ext cx="6353094" cy="879554"/>
          </a:xfrm>
        </p:spPr>
        <p:txBody>
          <a:bodyPr/>
          <a:lstStyle/>
          <a:p>
            <a:r>
              <a:rPr lang="zh-CN" altLang="en-US" dirty="0" smtClean="0"/>
              <a:t>列出镜像</a:t>
            </a:r>
            <a:endParaRPr lang="en-US" altLang="zh-CN" dirty="0" smtClean="0"/>
          </a:p>
          <a:p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 images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623" y="1948070"/>
            <a:ext cx="69818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内容占位符 6"/>
          <p:cNvSpPr txBox="1">
            <a:spLocks/>
          </p:cNvSpPr>
          <p:nvPr/>
        </p:nvSpPr>
        <p:spPr>
          <a:xfrm>
            <a:off x="667623" y="2934031"/>
            <a:ext cx="6353094" cy="1630018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虚悬镜像</a:t>
            </a:r>
            <a:endParaRPr kumimoji="0" lang="en-US" altLang="zh-CN" sz="17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–f dangling=true</a:t>
            </a:r>
          </a:p>
          <a:p>
            <a:pPr lvl="0" algn="just">
              <a:lnSpc>
                <a:spcPct val="150000"/>
              </a:lnSpc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这类没有标签的，被称作虚悬镜像，可以使用以上标签列表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使用以下命令删除虚悬镜像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rmi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	 $(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–q –f dangling=true)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7573" y="3745730"/>
            <a:ext cx="314076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介绍及原理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0222" y="1372724"/>
            <a:ext cx="3270565" cy="308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99491" y="1645920"/>
            <a:ext cx="2075889" cy="24570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、什么是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、认识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vs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vm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文件系统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rtl="0" latinLnBrk="1" hangingPunct="0">
              <a:lnSpc>
                <a:spcPct val="150000"/>
              </a:lnSpc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的生态圈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使用镜像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612249" y="1092369"/>
            <a:ext cx="4039264" cy="879554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、列出镜像</a:t>
            </a:r>
            <a:endParaRPr lang="en-US" altLang="zh-CN" dirty="0" smtClean="0"/>
          </a:p>
          <a:p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 images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623" y="1900364"/>
            <a:ext cx="398389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内容占位符 6"/>
          <p:cNvSpPr txBox="1">
            <a:spLocks/>
          </p:cNvSpPr>
          <p:nvPr/>
        </p:nvSpPr>
        <p:spPr>
          <a:xfrm>
            <a:off x="667623" y="2934031"/>
            <a:ext cx="4373504" cy="1630018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0" lang="zh-CN" alt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、虚悬镜像</a:t>
            </a:r>
            <a:endParaRPr kumimoji="0" lang="en-US" altLang="zh-CN" sz="17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–f dangling=true</a:t>
            </a:r>
          </a:p>
          <a:p>
            <a:pPr lvl="0" algn="just">
              <a:lnSpc>
                <a:spcPct val="150000"/>
              </a:lnSpc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这类没有标签的，被称作虚悬镜像，可以使用以上标签列表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使用以下命令删除虚悬镜像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rmi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	 $(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–q –f dangling=true)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84" y="4508392"/>
            <a:ext cx="3912329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内容占位符 6"/>
          <p:cNvSpPr txBox="1">
            <a:spLocks/>
          </p:cNvSpPr>
          <p:nvPr/>
        </p:nvSpPr>
        <p:spPr>
          <a:xfrm>
            <a:off x="5104736" y="1244768"/>
            <a:ext cx="3434965" cy="3422647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l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3</a:t>
            </a:r>
            <a:r>
              <a:rPr kumimoji="0" lang="zh-CN" alt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、列出镜像其他指令</a:t>
            </a:r>
            <a:endParaRPr kumimoji="0" lang="en-US" altLang="zh-CN" sz="17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l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列出中间层镜像：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–a</a:t>
            </a:r>
          </a:p>
          <a:p>
            <a:pPr lvl="0"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列出指定名称镜像：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ubuntu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列出特定镜像：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ubuntu:14.04</a:t>
            </a:r>
          </a:p>
          <a:p>
            <a:pPr lvl="0"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版本以后的镜像：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–f since=mongo3.0</a:t>
            </a:r>
          </a:p>
          <a:p>
            <a:pPr lvl="0"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-f  --filter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过滤器指令     查看以前的用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before</a:t>
            </a:r>
          </a:p>
          <a:p>
            <a:pPr lvl="0"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查看指定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label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的镜像：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–f</a:t>
            </a:r>
          </a:p>
          <a:p>
            <a:pPr lvl="0"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label=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com.example.version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=0.1</a:t>
            </a:r>
          </a:p>
          <a:p>
            <a:pPr lvl="0"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 id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images -q</a:t>
            </a:r>
          </a:p>
          <a:p>
            <a:pPr lvl="0" algn="l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l">
              <a:lnSpc>
                <a:spcPct val="150000"/>
              </a:lnSpc>
            </a:pP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使用镜像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612249" y="1092369"/>
            <a:ext cx="7855890" cy="1078338"/>
          </a:xfrm>
        </p:spPr>
        <p:txBody>
          <a:bodyPr/>
          <a:lstStyle/>
          <a:p>
            <a:r>
              <a:rPr lang="zh-CN" altLang="en-US" dirty="0" smtClean="0"/>
              <a:t>定制镜像：使用</a:t>
            </a:r>
            <a:r>
              <a:rPr lang="en-US" altLang="zh-CN" dirty="0" err="1" smtClean="0"/>
              <a:t>Dockerfile</a:t>
            </a:r>
            <a:endParaRPr lang="en-US" altLang="zh-CN" dirty="0" smtClean="0"/>
          </a:p>
          <a:p>
            <a:r>
              <a:rPr lang="zh-CN" altLang="en-US" sz="1400" dirty="0" smtClean="0"/>
              <a:t>我们可以把每一层修改、安装、构建、操作的命令都写入一个脚本，然后通过这个脚本进行构建，定制镜像。这个脚本就是</a:t>
            </a:r>
            <a:r>
              <a:rPr lang="en-US" altLang="zh-CN" sz="1400" dirty="0" err="1" smtClean="0"/>
              <a:t>Dockerfile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endParaRPr lang="en-US" altLang="zh-CN" sz="1400" dirty="0" smtClean="0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249" y="3387255"/>
            <a:ext cx="62103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249" y="2337683"/>
            <a:ext cx="62103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内容占位符 6"/>
          <p:cNvSpPr txBox="1">
            <a:spLocks/>
          </p:cNvSpPr>
          <p:nvPr/>
        </p:nvSpPr>
        <p:spPr>
          <a:xfrm>
            <a:off x="7140956" y="2337683"/>
            <a:ext cx="1555050" cy="695325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 algn="l">
              <a:lnSpc>
                <a:spcPct val="150000"/>
              </a:lnSpc>
            </a:pPr>
            <a:r>
              <a:rPr lang="en-US" sz="1400" b="1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 build -t base/os:1.0 . </a:t>
            </a:r>
            <a:r>
              <a:rPr lang="en-US" sz="1400" dirty="0" smtClean="0">
                <a:latin typeface="微软雅黑" pitchFamily="34" charset="-122"/>
                <a:ea typeface="微软雅黑" pitchFamily="34" charset="-122"/>
              </a:rPr>
              <a:t>   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13" name="内容占位符 6"/>
          <p:cNvSpPr txBox="1">
            <a:spLocks/>
          </p:cNvSpPr>
          <p:nvPr/>
        </p:nvSpPr>
        <p:spPr>
          <a:xfrm>
            <a:off x="7140955" y="3387255"/>
            <a:ext cx="1815265" cy="694888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 algn="l">
              <a:lnSpc>
                <a:spcPct val="150000"/>
              </a:lnSpc>
            </a:pPr>
            <a:r>
              <a:rPr lang="en-US" altLang="zh-CN" sz="1400" b="1" dirty="0" err="1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sz="1400" b="1" dirty="0" err="1" smtClean="0">
                <a:latin typeface="微软雅黑" pitchFamily="34" charset="-122"/>
                <a:ea typeface="微软雅黑" pitchFamily="34" charset="-122"/>
              </a:rPr>
              <a:t>ocker</a:t>
            </a:r>
            <a:r>
              <a:rPr lang="en-US" sz="1400" b="1" dirty="0" smtClean="0">
                <a:latin typeface="微软雅黑" pitchFamily="34" charset="-122"/>
                <a:ea typeface="微软雅黑" pitchFamily="34" charset="-122"/>
              </a:rPr>
              <a:t> build -t base/java8:1.0 .   </a:t>
            </a:r>
            <a:r>
              <a:rPr lang="en-US" sz="1400" b="1" dirty="0" smtClean="0"/>
              <a:t> </a:t>
            </a:r>
            <a:r>
              <a:rPr lang="en-US" sz="1400" dirty="0" smtClean="0"/>
              <a:t> 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使用镜像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612249" y="1092369"/>
            <a:ext cx="7855890" cy="2597036"/>
          </a:xfrm>
        </p:spPr>
        <p:txBody>
          <a:bodyPr/>
          <a:lstStyle/>
          <a:p>
            <a:r>
              <a:rPr lang="en-US" altLang="zh-CN" sz="1400" dirty="0" err="1" smtClean="0"/>
              <a:t>Dockerfile</a:t>
            </a:r>
            <a:r>
              <a:rPr lang="zh-CN" altLang="en-US" sz="1400" dirty="0" smtClean="0"/>
              <a:t>基本指令介绍</a:t>
            </a:r>
            <a:endParaRPr lang="en-US" altLang="zh-CN" sz="1400" dirty="0" smtClean="0"/>
          </a:p>
          <a:p>
            <a:r>
              <a:rPr lang="zh-CN" altLang="en-US" sz="1200" dirty="0" smtClean="0"/>
              <a:t>约束：关键字必须大写</a:t>
            </a:r>
            <a:endParaRPr lang="en-US" altLang="zh-CN" sz="1200" dirty="0" smtClean="0"/>
          </a:p>
          <a:p>
            <a:r>
              <a:rPr lang="zh-CN" altLang="en-US" sz="1200" dirty="0" smtClean="0"/>
              <a:t>主要关键操作指令：</a:t>
            </a:r>
            <a:r>
              <a:rPr lang="en-US" altLang="zh-CN" sz="1200" dirty="0" smtClean="0"/>
              <a:t>FROM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RUN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COPY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ADD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CMD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ENTRYPOINT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ARG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VOLUME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EXPOSE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WORKDIR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USER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HEALTHCHECK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ONBUILD</a:t>
            </a:r>
          </a:p>
          <a:p>
            <a:r>
              <a:rPr lang="en-US" altLang="zh-CN" sz="1200" b="1" dirty="0" smtClean="0"/>
              <a:t>FROM </a:t>
            </a:r>
            <a:r>
              <a:rPr lang="zh-CN" altLang="en-US" sz="1200" b="1" dirty="0" smtClean="0"/>
              <a:t>指定基础镜像</a:t>
            </a:r>
            <a:r>
              <a:rPr lang="zh-CN" altLang="en-US" sz="1200" dirty="0" smtClean="0"/>
              <a:t>，必备指令，必须第一条执行</a:t>
            </a:r>
            <a:endParaRPr lang="en-US" altLang="zh-CN" sz="1200" dirty="0" smtClean="0"/>
          </a:p>
          <a:p>
            <a:r>
              <a:rPr lang="en-US" altLang="zh-CN" sz="1200" b="1" dirty="0" smtClean="0"/>
              <a:t>RUN </a:t>
            </a:r>
            <a:r>
              <a:rPr lang="zh-CN" altLang="en-US" sz="1200" b="1" dirty="0" smtClean="0"/>
              <a:t>执行命令  </a:t>
            </a:r>
            <a:r>
              <a:rPr lang="en-US" altLang="zh-CN" sz="1200" dirty="0" smtClean="0"/>
              <a:t>shell</a:t>
            </a:r>
            <a:r>
              <a:rPr lang="zh-CN" altLang="en-US" sz="1200" dirty="0" smtClean="0"/>
              <a:t>格式： </a:t>
            </a:r>
            <a:r>
              <a:rPr lang="en-US" altLang="zh-CN" sz="1200" dirty="0" smtClean="0"/>
              <a:t>RUN &lt;</a:t>
            </a:r>
            <a:r>
              <a:rPr lang="zh-CN" altLang="en-US" sz="1200" dirty="0" smtClean="0"/>
              <a:t>命令</a:t>
            </a:r>
            <a:r>
              <a:rPr lang="en-US" altLang="zh-CN" sz="1200" dirty="0" smtClean="0"/>
              <a:t>&gt;  exec</a:t>
            </a:r>
            <a:r>
              <a:rPr lang="zh-CN" altLang="en-US" sz="1200" dirty="0" smtClean="0"/>
              <a:t>格式：</a:t>
            </a:r>
            <a:r>
              <a:rPr lang="en-US" altLang="zh-CN" sz="1200" dirty="0" smtClean="0"/>
              <a:t>RUN	["</a:t>
            </a:r>
            <a:r>
              <a:rPr lang="zh-CN" altLang="en-US" sz="1200" dirty="0" smtClean="0"/>
              <a:t>可执行文件</a:t>
            </a:r>
            <a:r>
              <a:rPr lang="en-US" altLang="zh-CN" sz="1200" dirty="0" smtClean="0"/>
              <a:t>","</a:t>
            </a:r>
            <a:r>
              <a:rPr lang="zh-CN" altLang="en-US" sz="1200" dirty="0" smtClean="0"/>
              <a:t>参数</a:t>
            </a:r>
            <a:r>
              <a:rPr lang="en-US" altLang="zh-CN" sz="1200" dirty="0" smtClean="0"/>
              <a:t>1","</a:t>
            </a:r>
            <a:r>
              <a:rPr lang="zh-CN" altLang="en-US" sz="1200" dirty="0" smtClean="0"/>
              <a:t>参数</a:t>
            </a:r>
            <a:r>
              <a:rPr lang="en-US" altLang="zh-CN" sz="1200" dirty="0" smtClean="0"/>
              <a:t>2"]</a:t>
            </a:r>
          </a:p>
          <a:p>
            <a:r>
              <a:rPr lang="en-US" altLang="zh-CN" sz="1200" b="1" dirty="0" smtClean="0"/>
              <a:t>COPY</a:t>
            </a:r>
            <a:r>
              <a:rPr lang="zh-CN" altLang="en-US" sz="1200" b="1" dirty="0" smtClean="0"/>
              <a:t>复制文件  </a:t>
            </a:r>
            <a:r>
              <a:rPr lang="en-US" altLang="zh-CN" sz="1200" dirty="0" smtClean="0"/>
              <a:t>COPY &lt;</a:t>
            </a:r>
            <a:r>
              <a:rPr lang="zh-CN" altLang="en-US" sz="1200" dirty="0" smtClean="0"/>
              <a:t>源路径</a:t>
            </a:r>
            <a:r>
              <a:rPr lang="en-US" altLang="zh-CN" sz="1200" dirty="0" smtClean="0"/>
              <a:t>&gt;...&lt;</a:t>
            </a:r>
            <a:r>
              <a:rPr lang="zh-CN" altLang="en-US" sz="1200" dirty="0" smtClean="0"/>
              <a:t>目标路径</a:t>
            </a:r>
            <a:r>
              <a:rPr lang="en-US" altLang="zh-CN" sz="1200" dirty="0" smtClean="0"/>
              <a:t>&gt; </a:t>
            </a:r>
            <a:r>
              <a:rPr lang="zh-CN" altLang="en-US" sz="1200" dirty="0" smtClean="0"/>
              <a:t>	 </a:t>
            </a:r>
            <a:r>
              <a:rPr lang="en-US" altLang="zh-CN" sz="1200" dirty="0" smtClean="0"/>
              <a:t>COPY ["&lt;</a:t>
            </a:r>
            <a:r>
              <a:rPr lang="zh-CN" altLang="en-US" sz="1200" dirty="0" smtClean="0"/>
              <a:t>源路径</a:t>
            </a:r>
            <a:r>
              <a:rPr lang="en-US" altLang="zh-CN" sz="1200" dirty="0" smtClean="0"/>
              <a:t>1&gt;",...	"&lt;</a:t>
            </a:r>
            <a:r>
              <a:rPr lang="zh-CN" altLang="en-US" sz="1200" dirty="0" smtClean="0"/>
              <a:t>目标路径</a:t>
            </a:r>
            <a:r>
              <a:rPr lang="en-US" altLang="zh-CN" sz="1200" dirty="0" smtClean="0"/>
              <a:t>&gt;"]</a:t>
            </a:r>
          </a:p>
          <a:p>
            <a:r>
              <a:rPr lang="zh-CN" altLang="en-US" sz="1000" b="1" dirty="0" smtClean="0">
                <a:solidFill>
                  <a:srgbClr val="FF0000"/>
                </a:solidFill>
              </a:rPr>
              <a:t>注意</a:t>
            </a:r>
            <a:r>
              <a:rPr lang="zh-CN" altLang="en-US" sz="1000" dirty="0" smtClean="0"/>
              <a:t>：使用</a:t>
            </a:r>
            <a:r>
              <a:rPr lang="en-US" altLang="zh-CN" sz="1000" dirty="0" smtClean="0"/>
              <a:t>COPY</a:t>
            </a:r>
            <a:r>
              <a:rPr lang="zh-CN" altLang="en-US" sz="1000" dirty="0" smtClean="0"/>
              <a:t>指令，源文件的各种元数据都会保留。比如读、写、执行权限、文件变更时间等</a:t>
            </a:r>
            <a:endParaRPr lang="en-US" altLang="zh-CN" sz="1000" dirty="0" smtClean="0"/>
          </a:p>
          <a:p>
            <a:r>
              <a:rPr lang="en-US" altLang="zh-CN" sz="1200" b="1" dirty="0" smtClean="0"/>
              <a:t>CMD</a:t>
            </a:r>
            <a:r>
              <a:rPr lang="zh-CN" altLang="en-US" sz="1200" b="1" dirty="0" smtClean="0"/>
              <a:t>容器启动命令 </a:t>
            </a:r>
            <a:r>
              <a:rPr lang="en-US" altLang="zh-CN" sz="1200" dirty="0" smtClean="0"/>
              <a:t>shell</a:t>
            </a:r>
            <a:r>
              <a:rPr lang="zh-CN" altLang="en-US" sz="1200" dirty="0" smtClean="0"/>
              <a:t>格式： </a:t>
            </a:r>
            <a:r>
              <a:rPr lang="en-US" altLang="zh-CN" sz="1200" dirty="0" smtClean="0"/>
              <a:t>CMD &lt;</a:t>
            </a:r>
            <a:r>
              <a:rPr lang="zh-CN" altLang="en-US" sz="1200" dirty="0" smtClean="0"/>
              <a:t>命令</a:t>
            </a:r>
            <a:r>
              <a:rPr lang="en-US" altLang="zh-CN" sz="1200" dirty="0" smtClean="0"/>
              <a:t>&gt;  exec</a:t>
            </a:r>
            <a:r>
              <a:rPr lang="zh-CN" altLang="en-US" sz="1200" dirty="0" smtClean="0"/>
              <a:t>格式：</a:t>
            </a:r>
            <a:r>
              <a:rPr lang="en-US" altLang="zh-CN" sz="1200" dirty="0" smtClean="0"/>
              <a:t>CMD ["</a:t>
            </a:r>
            <a:r>
              <a:rPr lang="zh-CN" altLang="en-US" sz="1200" dirty="0" smtClean="0"/>
              <a:t>可执行文件</a:t>
            </a:r>
            <a:r>
              <a:rPr lang="en-US" altLang="zh-CN" sz="1200" dirty="0" smtClean="0"/>
              <a:t>","</a:t>
            </a:r>
            <a:r>
              <a:rPr lang="zh-CN" altLang="en-US" sz="1200" dirty="0" smtClean="0"/>
              <a:t>参数</a:t>
            </a:r>
            <a:r>
              <a:rPr lang="en-US" altLang="zh-CN" sz="1200" dirty="0" smtClean="0"/>
              <a:t>1","</a:t>
            </a:r>
            <a:r>
              <a:rPr lang="zh-CN" altLang="en-US" sz="1200" dirty="0" smtClean="0"/>
              <a:t>参数</a:t>
            </a:r>
            <a:r>
              <a:rPr lang="en-US" altLang="zh-CN" sz="1200" dirty="0" smtClean="0"/>
              <a:t>2"]</a:t>
            </a:r>
            <a:endParaRPr lang="en-US" altLang="zh-CN" sz="1200" b="1" dirty="0" smtClean="0"/>
          </a:p>
        </p:txBody>
      </p:sp>
      <p:sp>
        <p:nvSpPr>
          <p:cNvPr id="8" name="内容占位符 6"/>
          <p:cNvSpPr txBox="1">
            <a:spLocks/>
          </p:cNvSpPr>
          <p:nvPr/>
        </p:nvSpPr>
        <p:spPr>
          <a:xfrm>
            <a:off x="612249" y="3816626"/>
            <a:ext cx="7855890" cy="871603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 algn="l">
              <a:lnSpc>
                <a:spcPct val="150000"/>
              </a:lnSpc>
            </a:pPr>
            <a:r>
              <a:rPr lang="sv-SE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Dockerfile </a:t>
            </a:r>
            <a:r>
              <a:rPr lang="zh-CN" altLang="sv-S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官方文档：</a:t>
            </a:r>
            <a:r>
              <a:rPr lang="sv-SE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https://docs.docker.com/engine/reference/builder/</a:t>
            </a:r>
          </a:p>
          <a:p>
            <a:pPr lvl="0" algn="l">
              <a:lnSpc>
                <a:spcPct val="150000"/>
              </a:lnSpc>
            </a:pPr>
            <a:r>
              <a:rPr lang="sv-SE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Dockerfile </a:t>
            </a:r>
            <a:r>
              <a:rPr lang="zh-CN" altLang="sv-SE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最佳实践文档：</a:t>
            </a:r>
            <a:r>
              <a:rPr lang="sv-SE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https://docs.docker.com/engine/userguide/eng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sv-SE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image/dockerfile_best-practices/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使用镜像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612249" y="1831840"/>
            <a:ext cx="5438694" cy="1992737"/>
          </a:xfrm>
        </p:spPr>
        <p:txBody>
          <a:bodyPr/>
          <a:lstStyle/>
          <a:p>
            <a:r>
              <a:rPr lang="zh-CN" altLang="en-US" sz="1400" dirty="0" smtClean="0"/>
              <a:t>其他方式构建镜像：</a:t>
            </a:r>
            <a:endParaRPr lang="en-US" altLang="zh-CN" sz="1400" dirty="0" smtClean="0"/>
          </a:p>
          <a:p>
            <a:r>
              <a:rPr lang="en-US" altLang="zh-CN" sz="1400" dirty="0" smtClean="0"/>
              <a:t>1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docker</a:t>
            </a:r>
            <a:r>
              <a:rPr lang="en-US" altLang="zh-CN" sz="1400" dirty="0" smtClean="0"/>
              <a:t> commit</a:t>
            </a:r>
            <a:r>
              <a:rPr lang="zh-CN" altLang="en-US" sz="1400" dirty="0" smtClean="0"/>
              <a:t>方式（慎用）</a:t>
            </a:r>
            <a:endParaRPr lang="en-US" altLang="zh-CN" sz="1400" dirty="0" smtClean="0"/>
          </a:p>
          <a:p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commit </a:t>
            </a:r>
            <a:r>
              <a:rPr lang="zh-CN" altLang="en-US" sz="1200" dirty="0" smtClean="0"/>
              <a:t>将容器保存为镜像</a:t>
            </a:r>
            <a:endParaRPr lang="en-US" altLang="zh-CN" sz="1200" dirty="0" smtClean="0"/>
          </a:p>
          <a:p>
            <a:r>
              <a:rPr lang="zh-CN" altLang="en-US" sz="1200" dirty="0" smtClean="0"/>
              <a:t>格式：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commit [</a:t>
            </a:r>
            <a:r>
              <a:rPr lang="zh-CN" altLang="en-US" sz="1200" dirty="0" smtClean="0"/>
              <a:t>选项</a:t>
            </a:r>
            <a:r>
              <a:rPr lang="en-US" altLang="zh-CN" sz="1200" dirty="0" smtClean="0"/>
              <a:t>] &lt;</a:t>
            </a:r>
            <a:r>
              <a:rPr lang="zh-CN" altLang="en-US" sz="1200" dirty="0" smtClean="0"/>
              <a:t>容器</a:t>
            </a:r>
            <a:r>
              <a:rPr lang="en-US" altLang="zh-CN" sz="1200" dirty="0" smtClean="0"/>
              <a:t>ID</a:t>
            </a:r>
            <a:r>
              <a:rPr lang="zh-CN" altLang="en-US" sz="1200" dirty="0" smtClean="0"/>
              <a:t>或容器名</a:t>
            </a:r>
            <a:r>
              <a:rPr lang="en-US" altLang="zh-CN" sz="1200" dirty="0" smtClean="0"/>
              <a:t>&gt; [&lt;</a:t>
            </a:r>
            <a:r>
              <a:rPr lang="zh-CN" altLang="en-US" sz="1200" dirty="0" smtClean="0"/>
              <a:t>仓库名</a:t>
            </a:r>
            <a:r>
              <a:rPr lang="en-US" altLang="zh-CN" sz="1200" dirty="0" smtClean="0"/>
              <a:t>&gt;[:&lt;</a:t>
            </a:r>
            <a:r>
              <a:rPr lang="zh-CN" altLang="en-US" sz="1200" dirty="0" smtClean="0"/>
              <a:t>标签</a:t>
            </a:r>
            <a:r>
              <a:rPr lang="en-US" altLang="zh-CN" sz="1200" dirty="0" smtClean="0"/>
              <a:t>&gt;]]</a:t>
            </a:r>
          </a:p>
          <a:p>
            <a:r>
              <a:rPr lang="en-US" altLang="zh-CN" sz="1400" dirty="0" smtClean="0"/>
              <a:t>2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rootfs</a:t>
            </a:r>
            <a:r>
              <a:rPr lang="zh-CN" altLang="en-US" sz="1400" dirty="0" smtClean="0"/>
              <a:t>导入方式</a:t>
            </a:r>
            <a:endParaRPr lang="en-US" altLang="zh-CN" sz="1400" dirty="0" smtClean="0"/>
          </a:p>
          <a:p>
            <a:r>
              <a:rPr lang="zh-CN" altLang="en-US" sz="1200" dirty="0" smtClean="0"/>
              <a:t>格式：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import [</a:t>
            </a:r>
            <a:r>
              <a:rPr lang="zh-CN" altLang="en-US" sz="1200" dirty="0" smtClean="0"/>
              <a:t>选项</a:t>
            </a:r>
            <a:r>
              <a:rPr lang="en-US" altLang="zh-CN" sz="1200" dirty="0" smtClean="0"/>
              <a:t>] &lt;</a:t>
            </a:r>
            <a:r>
              <a:rPr lang="zh-CN" altLang="en-US" sz="1200" dirty="0" smtClean="0"/>
              <a:t>文件</a:t>
            </a:r>
            <a:r>
              <a:rPr lang="en-US" altLang="zh-CN" sz="1200" dirty="0" smtClean="0"/>
              <a:t>&gt;|&lt;URL&gt;|- [&lt;</a:t>
            </a:r>
            <a:r>
              <a:rPr lang="zh-CN" altLang="en-US" sz="1200" dirty="0" smtClean="0"/>
              <a:t>仓库名</a:t>
            </a:r>
            <a:r>
              <a:rPr lang="en-US" altLang="zh-CN" sz="1200" dirty="0" smtClean="0"/>
              <a:t>&gt;[:&lt;</a:t>
            </a:r>
            <a:r>
              <a:rPr lang="zh-CN" altLang="en-US" sz="1200" dirty="0" smtClean="0"/>
              <a:t>标签</a:t>
            </a:r>
            <a:r>
              <a:rPr lang="en-US" altLang="zh-CN" sz="1200" dirty="0" smtClean="0"/>
              <a:t>&gt;]]</a:t>
            </a:r>
            <a:r>
              <a:rPr lang="en-US" altLang="zh-CN" sz="1400" dirty="0" smtClean="0"/>
              <a:t>	</a:t>
            </a:r>
          </a:p>
          <a:p>
            <a:endParaRPr lang="en-US" altLang="zh-CN" sz="1400" dirty="0" smtClean="0"/>
          </a:p>
        </p:txBody>
      </p:sp>
      <p:sp>
        <p:nvSpPr>
          <p:cNvPr id="5" name="内容占位符 6"/>
          <p:cNvSpPr txBox="1">
            <a:spLocks/>
          </p:cNvSpPr>
          <p:nvPr/>
        </p:nvSpPr>
        <p:spPr>
          <a:xfrm>
            <a:off x="612249" y="3839488"/>
            <a:ext cx="6170214" cy="883589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删除本地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镜像：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使用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docker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rmi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命令进行本地镜像删除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格式：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rmi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选项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] &lt;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镜像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1&gt; [&lt;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镜像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2&gt;	...]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	</a:t>
            </a: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sp>
        <p:nvSpPr>
          <p:cNvPr id="6" name="内容占位符 6"/>
          <p:cNvSpPr txBox="1">
            <a:spLocks/>
          </p:cNvSpPr>
          <p:nvPr/>
        </p:nvSpPr>
        <p:spPr>
          <a:xfrm>
            <a:off x="612249" y="1073426"/>
            <a:ext cx="7808182" cy="675861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ockerfile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方式构建镜像：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build </a:t>
            </a:r>
          </a:p>
          <a:p>
            <a:pPr lvl="0"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格式：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build [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选项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] &lt;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上下文路径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/URL/-&gt; 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build –t nginx:v3 .   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	</a:t>
            </a: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操作容器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1"/>
          </p:nvPr>
        </p:nvSpPr>
        <p:spPr>
          <a:xfrm>
            <a:off x="447996" y="1092369"/>
            <a:ext cx="8248010" cy="3193384"/>
          </a:xfrm>
        </p:spPr>
        <p:txBody>
          <a:bodyPr/>
          <a:lstStyle/>
          <a:p>
            <a:r>
              <a:rPr lang="zh-CN" altLang="en-US" dirty="0" smtClean="0"/>
              <a:t>启动容器</a:t>
            </a:r>
            <a:endParaRPr lang="en-US" altLang="zh-CN" dirty="0" smtClean="0"/>
          </a:p>
          <a:p>
            <a:r>
              <a:rPr lang="zh-CN" altLang="en-US" sz="1200" b="1" dirty="0" smtClean="0"/>
              <a:t>命令：</a:t>
            </a:r>
            <a:r>
              <a:rPr lang="en-US" altLang="zh-CN" sz="1200" b="1" dirty="0" err="1" smtClean="0"/>
              <a:t>docker</a:t>
            </a:r>
            <a:r>
              <a:rPr lang="en-US" altLang="zh-CN" sz="1200" b="1" dirty="0" smtClean="0"/>
              <a:t> run  </a:t>
            </a:r>
            <a:r>
              <a:rPr lang="zh-CN" altLang="en-US" sz="1200" b="1" dirty="0" smtClean="0"/>
              <a:t>创建并启动容器</a:t>
            </a:r>
            <a:endParaRPr lang="en-US" altLang="zh-CN" sz="1200" b="1" dirty="0" smtClean="0"/>
          </a:p>
          <a:p>
            <a:r>
              <a:rPr lang="zh-CN" altLang="en-US" sz="1200" dirty="0" smtClean="0"/>
              <a:t>使用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run</a:t>
            </a:r>
            <a:r>
              <a:rPr lang="zh-CN" altLang="en-US" sz="1200" dirty="0" smtClean="0"/>
              <a:t>创建容器时，</a:t>
            </a:r>
            <a:r>
              <a:rPr lang="en-US" altLang="zh-CN" sz="1200" dirty="0" err="1" smtClean="0"/>
              <a:t>Docker</a:t>
            </a:r>
            <a:r>
              <a:rPr lang="zh-CN" altLang="en-US" sz="1200" dirty="0" smtClean="0"/>
              <a:t>在后台运行的标准操作包括：</a:t>
            </a:r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、检查本地是否存在指定的镜像，不存在就从公有仓库下载</a:t>
            </a:r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、利用镜像创建并启动一个容器</a:t>
            </a:r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、分配一个文件系统，并在只读的镜像层外面挂载一层可读写层</a:t>
            </a:r>
          </a:p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、从宿主主机配置的网桥接口中桥接一个虚拟接口到容器中去</a:t>
            </a:r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、从地址池配置一个</a:t>
            </a:r>
            <a:r>
              <a:rPr lang="en-US" altLang="zh-CN" sz="1200" dirty="0" err="1" smtClean="0"/>
              <a:t>ip</a:t>
            </a:r>
            <a:r>
              <a:rPr lang="zh-CN" altLang="en-US" sz="1200" dirty="0" smtClean="0"/>
              <a:t>地址给容器</a:t>
            </a:r>
          </a:p>
          <a:p>
            <a:r>
              <a:rPr lang="en-US" altLang="zh-CN" sz="1200" dirty="0" smtClean="0"/>
              <a:t>6</a:t>
            </a:r>
            <a:r>
              <a:rPr lang="zh-CN" altLang="en-US" sz="1200" dirty="0" smtClean="0"/>
              <a:t>、执行用户指定的应用程序</a:t>
            </a:r>
          </a:p>
          <a:p>
            <a:r>
              <a:rPr lang="en-US" altLang="zh-CN" sz="1200" dirty="0" smtClean="0"/>
              <a:t>7</a:t>
            </a:r>
            <a:r>
              <a:rPr lang="zh-CN" altLang="en-US" sz="1200" dirty="0" smtClean="0"/>
              <a:t>、执行完毕后容器被终止</a:t>
            </a:r>
            <a:endParaRPr lang="en-US" altLang="zh-CN" sz="1200" dirty="0" smtClean="0"/>
          </a:p>
          <a:p>
            <a:r>
              <a:rPr lang="zh-CN" altLang="en-US" sz="1200" b="1" dirty="0" smtClean="0"/>
              <a:t>命令：</a:t>
            </a:r>
            <a:r>
              <a:rPr lang="en-US" altLang="zh-CN" sz="1200" b="1" dirty="0" err="1" smtClean="0"/>
              <a:t>docker</a:t>
            </a:r>
            <a:r>
              <a:rPr lang="en-US" altLang="zh-CN" sz="1200" b="1" dirty="0" smtClean="0"/>
              <a:t> start </a:t>
            </a:r>
            <a:r>
              <a:rPr lang="zh-CN" altLang="en-US" sz="1200" b="1" dirty="0" smtClean="0"/>
              <a:t>启动已中止运行的容器</a:t>
            </a:r>
            <a:r>
              <a:rPr lang="en-US" altLang="zh-CN" sz="1200" b="1" dirty="0" smtClean="0"/>
              <a:t>  </a:t>
            </a:r>
          </a:p>
          <a:p>
            <a:endParaRPr lang="en-US" altLang="zh-CN" sz="1200" dirty="0" smtClean="0"/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6398" y="1672672"/>
            <a:ext cx="3743814" cy="2287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操作容器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1"/>
          </p:nvPr>
        </p:nvSpPr>
        <p:spPr>
          <a:xfrm>
            <a:off x="447996" y="1092369"/>
            <a:ext cx="8248010" cy="3193384"/>
          </a:xfrm>
        </p:spPr>
        <p:txBody>
          <a:bodyPr/>
          <a:lstStyle/>
          <a:p>
            <a:r>
              <a:rPr lang="zh-CN" altLang="en-US" dirty="0" smtClean="0"/>
              <a:t>终止容器</a:t>
            </a:r>
            <a:endParaRPr lang="en-US" altLang="zh-CN" dirty="0" smtClean="0"/>
          </a:p>
          <a:p>
            <a:r>
              <a:rPr lang="zh-CN" altLang="en-US" sz="1200" dirty="0" smtClean="0"/>
              <a:t>命令：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stop</a:t>
            </a:r>
          </a:p>
          <a:p>
            <a:r>
              <a:rPr lang="zh-CN" altLang="en-US" dirty="0" smtClean="0"/>
              <a:t>重新启动终止的容器</a:t>
            </a:r>
            <a:endParaRPr lang="en-US" altLang="zh-CN" dirty="0" smtClean="0"/>
          </a:p>
          <a:p>
            <a:r>
              <a:rPr lang="zh-CN" altLang="en-US" sz="1200" dirty="0" smtClean="0"/>
              <a:t>命令：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restart</a:t>
            </a:r>
          </a:p>
          <a:p>
            <a:r>
              <a:rPr lang="zh-CN" altLang="en-US" dirty="0" smtClean="0"/>
              <a:t>进入容器</a:t>
            </a:r>
            <a:endParaRPr lang="en-US" altLang="zh-CN" dirty="0" smtClean="0"/>
          </a:p>
          <a:p>
            <a:r>
              <a:rPr lang="zh-CN" altLang="en-US" sz="1200" dirty="0" smtClean="0"/>
              <a:t>命令：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attach 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（慎用）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zh-CN" altLang="en-US" sz="1200" b="1" dirty="0" smtClean="0">
                <a:solidFill>
                  <a:srgbClr val="FF0000"/>
                </a:solidFill>
              </a:rPr>
              <a:t>注意：</a:t>
            </a:r>
            <a:r>
              <a:rPr lang="zh-CN" altLang="en-US" sz="1200" dirty="0" smtClean="0"/>
              <a:t>使用这个命令后，如果从这个容器中</a:t>
            </a:r>
            <a:r>
              <a:rPr lang="en-US" altLang="zh-CN" sz="1200" dirty="0" smtClean="0"/>
              <a:t>exit</a:t>
            </a:r>
            <a:r>
              <a:rPr lang="zh-CN" altLang="en-US" sz="1200" dirty="0" smtClean="0"/>
              <a:t>，会导致容器的停止。</a:t>
            </a:r>
            <a:endParaRPr lang="en-US" altLang="zh-CN" sz="1200" dirty="0" smtClean="0"/>
          </a:p>
          <a:p>
            <a:r>
              <a:rPr lang="zh-CN" altLang="en-US" sz="1200" dirty="0" smtClean="0"/>
              <a:t>命令：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exec </a:t>
            </a:r>
          </a:p>
          <a:p>
            <a:r>
              <a:rPr lang="zh-CN" altLang="en-US" sz="1200" dirty="0" smtClean="0"/>
              <a:t>使用</a:t>
            </a:r>
            <a:r>
              <a:rPr lang="en-US" sz="1200" dirty="0" err="1" smtClean="0"/>
              <a:t>nsenter</a:t>
            </a:r>
            <a:r>
              <a:rPr lang="zh-CN" altLang="en-US" sz="1200" dirty="0" smtClean="0"/>
              <a:t>进入容器</a:t>
            </a:r>
            <a:endParaRPr lang="en-US" altLang="zh-CN" sz="1200" dirty="0" smtClean="0"/>
          </a:p>
          <a:p>
            <a:r>
              <a:rPr lang="zh-CN" altLang="en-US" sz="1200" dirty="0" smtClean="0"/>
              <a:t>参考：</a:t>
            </a:r>
            <a:r>
              <a:rPr lang="en-US" sz="1200" dirty="0" smtClean="0">
                <a:hlinkClick r:id="rId3"/>
              </a:rPr>
              <a:t> https://github.com/jpetazzo/nsenter</a:t>
            </a:r>
            <a:endParaRPr lang="en-US" altLang="zh-CN" sz="1200" dirty="0" smtClean="0"/>
          </a:p>
          <a:p>
            <a:endParaRPr lang="en-US" sz="1200" dirty="0" smtClean="0"/>
          </a:p>
          <a:p>
            <a:endParaRPr lang="en-US" altLang="zh-CN" sz="1200" b="1" dirty="0" smtClean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en-US" altLang="zh-CN" sz="1200" dirty="0" smtClean="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6630" y="1187785"/>
            <a:ext cx="3280576" cy="67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6630" y="2024997"/>
            <a:ext cx="3667870" cy="631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92742" y="2920075"/>
            <a:ext cx="3324416" cy="103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操作容器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1"/>
          </p:nvPr>
        </p:nvSpPr>
        <p:spPr>
          <a:xfrm>
            <a:off x="447996" y="1092369"/>
            <a:ext cx="4680595" cy="3193384"/>
          </a:xfrm>
        </p:spPr>
        <p:txBody>
          <a:bodyPr/>
          <a:lstStyle/>
          <a:p>
            <a:r>
              <a:rPr lang="zh-CN" altLang="en-US" dirty="0" smtClean="0"/>
              <a:t>导入和导出容器</a:t>
            </a:r>
            <a:endParaRPr lang="en-US" altLang="zh-CN" dirty="0" smtClean="0"/>
          </a:p>
          <a:p>
            <a:r>
              <a:rPr lang="zh-CN" altLang="en-US" sz="1200" dirty="0" smtClean="0"/>
              <a:t>导出容器：</a:t>
            </a:r>
            <a:endParaRPr lang="en-US" altLang="zh-CN" sz="1200" dirty="0" smtClean="0"/>
          </a:p>
          <a:p>
            <a:r>
              <a:rPr lang="zh-CN" altLang="en-US" sz="1200" dirty="0" smtClean="0"/>
              <a:t>示例：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export 7691a814370e &gt; ubuntu.tar</a:t>
            </a:r>
          </a:p>
          <a:p>
            <a:r>
              <a:rPr lang="zh-CN" altLang="en-US" sz="1200" dirty="0" smtClean="0"/>
              <a:t>导入容器：</a:t>
            </a:r>
            <a:endParaRPr lang="en-US" altLang="zh-CN" sz="1200" dirty="0" smtClean="0"/>
          </a:p>
          <a:p>
            <a:r>
              <a:rPr lang="zh-CN" altLang="en-US" sz="1200" dirty="0" smtClean="0"/>
              <a:t>示例：</a:t>
            </a:r>
            <a:r>
              <a:rPr lang="en-US" altLang="zh-CN" sz="1200" dirty="0" smtClean="0"/>
              <a:t>cat ubuntu.tar | </a:t>
            </a:r>
            <a:r>
              <a:rPr lang="en-US" altLang="zh-CN" sz="1200" dirty="0" err="1" smtClean="0"/>
              <a:t>sudo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import - test/ubuntu:v1.0</a:t>
            </a:r>
          </a:p>
          <a:p>
            <a:endParaRPr lang="en-US" altLang="zh-CN" sz="1200" dirty="0" smtClean="0"/>
          </a:p>
          <a:p>
            <a:r>
              <a:rPr lang="zh-CN" altLang="en-US" dirty="0" smtClean="0"/>
              <a:t>删除容器</a:t>
            </a:r>
            <a:endParaRPr lang="en-US" altLang="zh-CN" dirty="0" smtClean="0"/>
          </a:p>
          <a:p>
            <a:r>
              <a:rPr lang="zh-CN" altLang="en-US" sz="1200" dirty="0" smtClean="0"/>
              <a:t>命令：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rm</a:t>
            </a:r>
            <a:endParaRPr lang="en-US" altLang="zh-CN" sz="1200" dirty="0" smtClean="0"/>
          </a:p>
          <a:p>
            <a:r>
              <a:rPr lang="zh-CN" altLang="en-US" sz="1200" dirty="0" smtClean="0"/>
              <a:t>清理所有处于终止状态的容器</a:t>
            </a:r>
            <a:endParaRPr lang="en-US" altLang="zh-CN" sz="1200" dirty="0" smtClean="0"/>
          </a:p>
          <a:p>
            <a:r>
              <a:rPr lang="en-US" altLang="zh-CN" sz="1200" dirty="0" smtClean="0"/>
              <a:t>d</a:t>
            </a:r>
            <a:r>
              <a:rPr lang="sv-SE" altLang="zh-CN" sz="1200" dirty="0" smtClean="0"/>
              <a:t>ocker rm	$(docker ps –a -q)</a:t>
            </a:r>
            <a:endParaRPr lang="en-US" altLang="zh-CN" sz="1200" dirty="0" smtClean="0"/>
          </a:p>
          <a:p>
            <a:endParaRPr lang="en-US" altLang="zh-CN" dirty="0" smtClean="0"/>
          </a:p>
          <a:p>
            <a:endParaRPr lang="en-US" altLang="zh-CN" sz="1200" dirty="0" smtClean="0"/>
          </a:p>
          <a:p>
            <a:endParaRPr lang="en-US" sz="1200" dirty="0" smtClean="0"/>
          </a:p>
          <a:p>
            <a:endParaRPr lang="en-US" altLang="zh-CN" sz="1200" b="1" dirty="0" smtClean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en-US" altLang="zh-CN" sz="1200" dirty="0" smtClean="0"/>
          </a:p>
        </p:txBody>
      </p:sp>
      <p:sp>
        <p:nvSpPr>
          <p:cNvPr id="7" name="内容占位符 9"/>
          <p:cNvSpPr txBox="1">
            <a:spLocks/>
          </p:cNvSpPr>
          <p:nvPr/>
        </p:nvSpPr>
        <p:spPr>
          <a:xfrm>
            <a:off x="5633573" y="1244769"/>
            <a:ext cx="3168522" cy="3335182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其他指令</a:t>
            </a:r>
            <a:endParaRPr kumimoji="0" lang="en-US" altLang="zh-CN" sz="17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查看运行中的容器：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查看所有状态的容器：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–a</a:t>
            </a: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查看容器日志：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logs –f  [container]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5138" y="3214313"/>
            <a:ext cx="2326324" cy="125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操作容器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run</a:t>
            </a:r>
          </a:p>
          <a:p>
            <a:r>
              <a:rPr lang="zh-CN" altLang="en-US" sz="1200" dirty="0" smtClean="0"/>
              <a:t>示例</a:t>
            </a:r>
            <a:r>
              <a:rPr lang="en-US" sz="1200" dirty="0" smtClean="0"/>
              <a:t>1</a:t>
            </a:r>
            <a:r>
              <a:rPr lang="zh-CN" altLang="en-US" sz="1200" dirty="0" smtClean="0"/>
              <a:t>：运行一个简单的容器</a:t>
            </a:r>
          </a:p>
          <a:p>
            <a:r>
              <a:rPr lang="en-US" sz="1200" b="1" dirty="0" err="1" smtClean="0"/>
              <a:t>docker</a:t>
            </a:r>
            <a:r>
              <a:rPr lang="en-US" sz="1200" b="1" dirty="0" smtClean="0"/>
              <a:t>  run  -</a:t>
            </a:r>
            <a:r>
              <a:rPr lang="en-US" sz="1200" b="1" dirty="0" err="1" smtClean="0"/>
              <a:t>i</a:t>
            </a:r>
            <a:r>
              <a:rPr lang="en-US" sz="1200" b="1" dirty="0" smtClean="0"/>
              <a:t>  -t  ubuntu:14.04</a:t>
            </a:r>
            <a:endParaRPr lang="zh-CN" altLang="en-US" sz="1200" dirty="0" smtClean="0"/>
          </a:p>
          <a:p>
            <a:r>
              <a:rPr lang="zh-CN" altLang="en-US" sz="1200" dirty="0" smtClean="0"/>
              <a:t>示例</a:t>
            </a:r>
            <a:r>
              <a:rPr lang="en-US" sz="1200" dirty="0" smtClean="0"/>
              <a:t>2</a:t>
            </a:r>
            <a:r>
              <a:rPr lang="zh-CN" altLang="en-US" sz="1200" dirty="0" smtClean="0"/>
              <a:t>：运行一个在后台执行的容器</a:t>
            </a:r>
          </a:p>
          <a:p>
            <a:r>
              <a:rPr lang="en-US" sz="1200" b="1" dirty="0" err="1" smtClean="0"/>
              <a:t>docker</a:t>
            </a:r>
            <a:r>
              <a:rPr lang="en-US" sz="1200" b="1" dirty="0" smtClean="0"/>
              <a:t>  run  -</a:t>
            </a:r>
            <a:r>
              <a:rPr lang="en-US" sz="1200" b="1" dirty="0" err="1" smtClean="0"/>
              <a:t>i</a:t>
            </a:r>
            <a:r>
              <a:rPr lang="en-US" sz="1200" b="1" dirty="0" smtClean="0"/>
              <a:t>  -t  -d  ubuntu:14.04</a:t>
            </a:r>
          </a:p>
          <a:p>
            <a:r>
              <a:rPr lang="zh-CN" altLang="en-US" sz="1200" dirty="0" smtClean="0"/>
              <a:t>示例</a:t>
            </a:r>
            <a:r>
              <a:rPr lang="en-US" sz="1200" dirty="0" smtClean="0"/>
              <a:t>3</a:t>
            </a:r>
            <a:r>
              <a:rPr lang="zh-CN" altLang="en-US" sz="1200" dirty="0" smtClean="0"/>
              <a:t>：运行一个带命令在后台不断执行的容器，不直接展示容器内部信息</a:t>
            </a:r>
          </a:p>
          <a:p>
            <a:r>
              <a:rPr lang="en-US" sz="1200" b="1" dirty="0" err="1" smtClean="0"/>
              <a:t>docker</a:t>
            </a:r>
            <a:r>
              <a:rPr lang="en-US" sz="1200" b="1" dirty="0" smtClean="0"/>
              <a:t>  run  -d  ubuntu:14.04  ping  </a:t>
            </a:r>
            <a:r>
              <a:rPr lang="en-US" sz="1200" b="1" dirty="0" smtClean="0">
                <a:hlinkClick r:id="rId3"/>
              </a:rPr>
              <a:t>www.baidu.com</a:t>
            </a:r>
            <a:endParaRPr lang="en-US" sz="1200" b="1" dirty="0" smtClean="0"/>
          </a:p>
          <a:p>
            <a:r>
              <a:rPr lang="zh-CN" altLang="en-US" sz="1200" dirty="0" smtClean="0"/>
              <a:t>示例</a:t>
            </a:r>
            <a:r>
              <a:rPr lang="en-US" sz="1200" dirty="0" smtClean="0"/>
              <a:t>4</a:t>
            </a:r>
            <a:r>
              <a:rPr lang="zh-CN" altLang="en-US" sz="1200" dirty="0" smtClean="0"/>
              <a:t>：运行一个在后台不断执行的容器，同时带有命令，程序被终止后还能重启继续跑，还能用控制台管理</a:t>
            </a:r>
          </a:p>
          <a:p>
            <a:r>
              <a:rPr lang="en-US" sz="1200" b="1" dirty="0" err="1" smtClean="0"/>
              <a:t>docker</a:t>
            </a:r>
            <a:r>
              <a:rPr lang="en-US" sz="1200" b="1" dirty="0" smtClean="0"/>
              <a:t>  run  -d  --restart=always  ubuntu:14.04  ping  </a:t>
            </a:r>
            <a:r>
              <a:rPr lang="en-US" sz="1200" b="1" dirty="0" smtClean="0">
                <a:hlinkClick r:id="rId3"/>
              </a:rPr>
              <a:t>www.baidu.com</a:t>
            </a:r>
            <a:endParaRPr lang="en-US" sz="1200" b="1" dirty="0" smtClean="0"/>
          </a:p>
          <a:p>
            <a:r>
              <a:rPr lang="zh-CN" altLang="en-US" sz="1200" dirty="0" smtClean="0"/>
              <a:t>示例</a:t>
            </a:r>
            <a:r>
              <a:rPr lang="en-US" sz="1200" dirty="0" smtClean="0"/>
              <a:t>5</a:t>
            </a:r>
            <a:r>
              <a:rPr lang="zh-CN" altLang="en-US" sz="1200" dirty="0" smtClean="0"/>
              <a:t>：为容器指定名字</a:t>
            </a:r>
          </a:p>
          <a:p>
            <a:r>
              <a:rPr lang="en-US" sz="1200" b="1" dirty="0" err="1" smtClean="0"/>
              <a:t>docker</a:t>
            </a:r>
            <a:r>
              <a:rPr lang="en-US" sz="1200" b="1" dirty="0" smtClean="0"/>
              <a:t>  run  -d  --name=server1  ubuntu:14.04</a:t>
            </a:r>
          </a:p>
          <a:p>
            <a:r>
              <a:rPr lang="zh-CN" altLang="en-US" sz="1200" b="1" dirty="0" smtClean="0"/>
              <a:t>更多内容请查看环境搭建手册中的</a:t>
            </a:r>
            <a:r>
              <a:rPr lang="en-US" altLang="zh-CN" sz="1200" b="1" i="1" dirty="0" smtClean="0">
                <a:solidFill>
                  <a:srgbClr val="FF0000"/>
                </a:solidFill>
              </a:rPr>
              <a:t>【</a:t>
            </a:r>
            <a:r>
              <a:rPr lang="zh-CN" altLang="en-US" sz="1200" b="1" i="1" dirty="0" smtClean="0">
                <a:solidFill>
                  <a:srgbClr val="FF0000"/>
                </a:solidFill>
              </a:rPr>
              <a:t>命令详解</a:t>
            </a:r>
            <a:r>
              <a:rPr lang="en-US" altLang="zh-CN" sz="1200" b="1" i="1" dirty="0" smtClean="0">
                <a:solidFill>
                  <a:srgbClr val="FF0000"/>
                </a:solidFill>
              </a:rPr>
              <a:t>】</a:t>
            </a:r>
            <a:r>
              <a:rPr lang="en-US" altLang="zh-CN" sz="1200" b="1" i="1" dirty="0" err="1" smtClean="0">
                <a:solidFill>
                  <a:srgbClr val="FF0000"/>
                </a:solidFill>
              </a:rPr>
              <a:t>docker</a:t>
            </a:r>
            <a:r>
              <a:rPr lang="en-US" altLang="zh-CN" sz="1200" b="1" i="1" dirty="0" smtClean="0">
                <a:solidFill>
                  <a:srgbClr val="FF0000"/>
                </a:solidFill>
              </a:rPr>
              <a:t> run</a:t>
            </a:r>
            <a:endParaRPr lang="en-US" sz="12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访问仓库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2266122" y="1092369"/>
            <a:ext cx="6429883" cy="3565548"/>
          </a:xfrm>
        </p:spPr>
        <p:txBody>
          <a:bodyPr/>
          <a:lstStyle/>
          <a:p>
            <a:pPr algn="l"/>
            <a:r>
              <a:rPr lang="en-US" altLang="zh-CN" dirty="0" smtClean="0"/>
              <a:t>Registry</a:t>
            </a:r>
            <a:r>
              <a:rPr lang="zh-CN" altLang="en-US" dirty="0" smtClean="0"/>
              <a:t>：注册服务器</a:t>
            </a:r>
            <a:endParaRPr lang="en-US" altLang="zh-CN" dirty="0" smtClean="0"/>
          </a:p>
          <a:p>
            <a:pPr algn="l"/>
            <a:r>
              <a:rPr lang="zh-CN" altLang="en-US" sz="1200" dirty="0" smtClean="0"/>
              <a:t>      一个注册服务器上可以有多个仓库（</a:t>
            </a:r>
            <a:r>
              <a:rPr lang="en-US" altLang="zh-CN" sz="1200" dirty="0" smtClean="0"/>
              <a:t>Repository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 algn="l"/>
            <a:r>
              <a:rPr lang="en-US" altLang="zh-CN" dirty="0" err="1" smtClean="0"/>
              <a:t>Docker</a:t>
            </a:r>
            <a:r>
              <a:rPr lang="en-US" altLang="zh-CN" dirty="0" smtClean="0"/>
              <a:t>	Hub</a:t>
            </a:r>
          </a:p>
          <a:p>
            <a:pPr algn="l"/>
            <a:r>
              <a:rPr lang="zh-CN" altLang="en-US" sz="1200" dirty="0" smtClean="0"/>
              <a:t>       目前</a:t>
            </a:r>
            <a:r>
              <a:rPr lang="en-US" altLang="zh-CN" sz="1200" dirty="0" err="1" smtClean="0"/>
              <a:t>Docker</a:t>
            </a:r>
            <a:r>
              <a:rPr lang="zh-CN" altLang="en-US" sz="1200" dirty="0" smtClean="0"/>
              <a:t>官方维护了一个公共仓库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Hub</a:t>
            </a:r>
            <a:r>
              <a:rPr lang="zh-CN" altLang="en-US" sz="1200" dirty="0" smtClean="0"/>
              <a:t>，其中已经包括了超过</a:t>
            </a:r>
            <a:r>
              <a:rPr lang="en-US" altLang="zh-CN" sz="1200" dirty="0" smtClean="0"/>
              <a:t>15,000</a:t>
            </a:r>
            <a:r>
              <a:rPr lang="zh-CN" altLang="en-US" sz="1200" dirty="0" smtClean="0"/>
              <a:t>的镜像。大部分需求，都可以通过在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Hub</a:t>
            </a:r>
            <a:r>
              <a:rPr lang="zh-CN" altLang="en-US" sz="1200" dirty="0" smtClean="0"/>
              <a:t>中直接下载镜像来实现。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       可通过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search</a:t>
            </a:r>
            <a:r>
              <a:rPr lang="zh-CN" altLang="en-US" sz="1200" dirty="0" smtClean="0"/>
              <a:t>命令来查找官方仓库中的镜像，并利用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pull</a:t>
            </a:r>
            <a:r>
              <a:rPr lang="zh-CN" altLang="en-US" sz="1200" dirty="0" smtClean="0"/>
              <a:t>命令来将它下载到本地。</a:t>
            </a:r>
            <a:endParaRPr lang="en-US" altLang="zh-CN" sz="1400" dirty="0" smtClean="0"/>
          </a:p>
          <a:p>
            <a:pPr algn="l"/>
            <a:r>
              <a:rPr lang="zh-CN" altLang="en-US" dirty="0" smtClean="0"/>
              <a:t>私有仓库：</a:t>
            </a:r>
            <a:endParaRPr lang="en-US" altLang="zh-CN" dirty="0" smtClean="0"/>
          </a:p>
          <a:p>
            <a:pPr algn="l"/>
            <a:r>
              <a:rPr lang="en-US" altLang="zh-CN" sz="1200" dirty="0" smtClean="0"/>
              <a:t>      </a:t>
            </a:r>
            <a:r>
              <a:rPr lang="en-US" altLang="zh-CN" sz="1200" b="1" dirty="0" smtClean="0"/>
              <a:t> </a:t>
            </a:r>
            <a:r>
              <a:rPr lang="en-US" altLang="zh-CN" sz="1200" b="1" dirty="0" err="1" smtClean="0"/>
              <a:t>docker</a:t>
            </a:r>
            <a:r>
              <a:rPr lang="en-US" altLang="zh-CN" sz="1200" b="1" dirty="0" smtClean="0"/>
              <a:t>-registry</a:t>
            </a:r>
            <a:r>
              <a:rPr lang="zh-CN" altLang="en-US" sz="1200" dirty="0" smtClean="0"/>
              <a:t>是官方提供的工具，可以用于构建私有的镜像仓库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       </a:t>
            </a:r>
            <a:r>
              <a:rPr lang="zh-CN" altLang="en-US" sz="1200" dirty="0" smtClean="0"/>
              <a:t>安装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-registry</a:t>
            </a:r>
            <a:r>
              <a:rPr lang="zh-CN" altLang="en-US" sz="1200" dirty="0" smtClean="0"/>
              <a:t>详见环境搭建手册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-registry</a:t>
            </a:r>
            <a:r>
              <a:rPr lang="zh-CN" altLang="en-US" sz="1200" dirty="0" smtClean="0"/>
              <a:t>安装</a:t>
            </a:r>
            <a:endParaRPr lang="en-US" altLang="zh-CN" sz="1200" dirty="0" smtClean="0"/>
          </a:p>
          <a:p>
            <a:pPr algn="l"/>
            <a:endParaRPr lang="zh-CN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3411" y="1108271"/>
            <a:ext cx="11525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访问仓库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447996" y="1092369"/>
            <a:ext cx="8377952" cy="3565548"/>
          </a:xfrm>
        </p:spPr>
        <p:txBody>
          <a:bodyPr/>
          <a:lstStyle/>
          <a:p>
            <a:pPr algn="l"/>
            <a:r>
              <a:rPr lang="zh-CN" altLang="en-US" dirty="0" smtClean="0"/>
              <a:t>在私有仓库上传、下载、搜索镜像</a:t>
            </a:r>
            <a:endParaRPr lang="en-US" altLang="zh-CN" dirty="0" smtClean="0"/>
          </a:p>
          <a:p>
            <a:pPr algn="l"/>
            <a:endParaRPr lang="en-US" altLang="zh-CN" dirty="0" smtClean="0"/>
          </a:p>
          <a:p>
            <a:pPr algn="l"/>
            <a:r>
              <a:rPr lang="zh-CN" altLang="en-US" sz="1400" dirty="0" smtClean="0"/>
              <a:t>使用</a:t>
            </a:r>
            <a:r>
              <a:rPr lang="en-US" altLang="zh-CN" sz="1400" dirty="0" err="1" smtClean="0"/>
              <a:t>docker</a:t>
            </a:r>
            <a:r>
              <a:rPr lang="en-US" altLang="zh-CN" sz="1400" dirty="0" smtClean="0"/>
              <a:t> tag</a:t>
            </a:r>
          </a:p>
          <a:p>
            <a:pPr algn="l"/>
            <a:r>
              <a:rPr lang="sv-SE" altLang="zh-CN" sz="1200" b="1" dirty="0" smtClean="0"/>
              <a:t>docker  tag  IMAGE[:TAG]  [REGISTRYHOST/]</a:t>
            </a:r>
          </a:p>
          <a:p>
            <a:pPr algn="l"/>
            <a:r>
              <a:rPr lang="zh-CN" altLang="en-US" sz="1400" dirty="0" smtClean="0"/>
              <a:t>使用</a:t>
            </a:r>
            <a:r>
              <a:rPr lang="en-US" altLang="zh-CN" sz="1400" dirty="0" err="1" smtClean="0"/>
              <a:t>docker</a:t>
            </a:r>
            <a:r>
              <a:rPr lang="en-US" altLang="zh-CN" sz="1400" dirty="0" smtClean="0"/>
              <a:t> push</a:t>
            </a:r>
          </a:p>
          <a:p>
            <a:pPr algn="l"/>
            <a:r>
              <a:rPr lang="sv-SE" altLang="zh-CN" sz="1400" b="1" dirty="0" smtClean="0"/>
              <a:t>docker  </a:t>
            </a:r>
            <a:r>
              <a:rPr lang="en-US" altLang="zh-CN" sz="1400" b="1" dirty="0" smtClean="0"/>
              <a:t>push</a:t>
            </a:r>
            <a:r>
              <a:rPr lang="sv-SE" altLang="zh-CN" sz="1400" b="1" dirty="0" smtClean="0"/>
              <a:t>  IMAGE[:TAG]</a:t>
            </a:r>
            <a:endParaRPr lang="en-US" altLang="zh-CN" sz="1200" dirty="0" smtClean="0"/>
          </a:p>
          <a:p>
            <a:pPr algn="l"/>
            <a:r>
              <a:rPr lang="zh-CN" altLang="en-US" sz="1400" dirty="0" smtClean="0"/>
              <a:t>使用</a:t>
            </a:r>
            <a:r>
              <a:rPr lang="en-US" altLang="zh-CN" sz="1400" dirty="0" err="1" smtClean="0"/>
              <a:t>docker</a:t>
            </a:r>
            <a:r>
              <a:rPr lang="en-US" altLang="zh-CN" sz="1400" dirty="0" smtClean="0"/>
              <a:t> pull</a:t>
            </a:r>
          </a:p>
          <a:p>
            <a:pPr algn="l"/>
            <a:r>
              <a:rPr lang="sv-SE" altLang="zh-CN" sz="1400" b="1" dirty="0" smtClean="0"/>
              <a:t>docker  </a:t>
            </a:r>
            <a:r>
              <a:rPr lang="en-US" altLang="zh-CN" sz="1400" b="1" dirty="0" smtClean="0"/>
              <a:t>pull  </a:t>
            </a:r>
            <a:r>
              <a:rPr lang="sv-SE" altLang="zh-CN" sz="1400" b="1" dirty="0" smtClean="0"/>
              <a:t>IMAGE[:TAG]</a:t>
            </a:r>
            <a:endParaRPr lang="en-US" altLang="zh-CN" sz="1400" dirty="0" smtClean="0"/>
          </a:p>
          <a:p>
            <a:pPr algn="l"/>
            <a:endParaRPr lang="en-US" altLang="zh-CN" sz="1400" dirty="0" smtClean="0"/>
          </a:p>
          <a:p>
            <a:pPr algn="l"/>
            <a:r>
              <a:rPr lang="zh-CN" altLang="en-US" sz="1400" dirty="0" smtClean="0"/>
              <a:t>如图：私有仓库地址为</a:t>
            </a:r>
            <a:r>
              <a:rPr lang="en-US" altLang="zh-CN" sz="1400" dirty="0" smtClean="0"/>
              <a:t>192.168.8.129	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8456" y="1585332"/>
            <a:ext cx="4790452" cy="265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d</a:t>
            </a:r>
            <a:r>
              <a:rPr lang="en-US" dirty="0" err="1" smtClean="0"/>
              <a:t>ocker</a:t>
            </a:r>
            <a:r>
              <a:rPr lang="zh-CN" altLang="en-US" dirty="0" smtClean="0"/>
              <a:t>是 </a:t>
            </a:r>
            <a:r>
              <a:rPr lang="en-US" altLang="zh-CN" dirty="0" smtClean="0"/>
              <a:t>Pass</a:t>
            </a:r>
            <a:r>
              <a:rPr lang="en-US" dirty="0" smtClean="0"/>
              <a:t> </a:t>
            </a:r>
            <a:r>
              <a:rPr lang="zh-CN" altLang="en-US" dirty="0" smtClean="0"/>
              <a:t>提供商 </a:t>
            </a:r>
            <a:r>
              <a:rPr lang="en-US" dirty="0" err="1" smtClean="0"/>
              <a:t>dotCloud</a:t>
            </a:r>
            <a:r>
              <a:rPr lang="en-US" dirty="0" smtClean="0"/>
              <a:t> </a:t>
            </a:r>
            <a:r>
              <a:rPr lang="zh-CN" altLang="en-US" dirty="0" smtClean="0"/>
              <a:t>开源的一个基于 </a:t>
            </a:r>
            <a:r>
              <a:rPr lang="en-US" altLang="zh-CN" dirty="0" smtClean="0"/>
              <a:t>LXC</a:t>
            </a:r>
            <a:r>
              <a:rPr lang="en-US" dirty="0" smtClean="0"/>
              <a:t> </a:t>
            </a:r>
            <a:r>
              <a:rPr lang="zh-CN" altLang="en-US" dirty="0" smtClean="0"/>
              <a:t>的高级容器引擎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是基于</a:t>
            </a:r>
            <a:r>
              <a:rPr lang="en-US" altLang="zh-CN" dirty="0" smtClean="0"/>
              <a:t>Go</a:t>
            </a:r>
            <a:r>
              <a:rPr lang="zh-CN" altLang="en-US" dirty="0" smtClean="0"/>
              <a:t>语言实现的云开源项目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主要的目标是通过对应用组件的封装、分发、部署、运行等声明周期管理</a:t>
            </a:r>
            <a:endParaRPr lang="en-US" altLang="zh-CN" dirty="0" smtClean="0"/>
          </a:p>
          <a:p>
            <a:r>
              <a:rPr lang="zh-CN" altLang="en-US" dirty="0" smtClean="0"/>
              <a:t>最终实现“一次封装、到处运行”的效果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、使用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开发者可以打包他们的应用以及依赖包到一个可移植的容器中，然后发布到任何流行的 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 机器上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技术是基于容器技术的轻量级虚拟化解决方案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7995" y="625965"/>
            <a:ext cx="8248011" cy="346197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什么是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数据管理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447996" y="1092369"/>
            <a:ext cx="4863475" cy="3565548"/>
          </a:xfrm>
        </p:spPr>
        <p:txBody>
          <a:bodyPr/>
          <a:lstStyle/>
          <a:p>
            <a:pPr algn="l"/>
            <a:r>
              <a:rPr lang="zh-CN" altLang="en-US" dirty="0" smtClean="0"/>
              <a:t>数据卷（</a:t>
            </a:r>
            <a:r>
              <a:rPr lang="en-US" altLang="zh-CN" dirty="0" smtClean="0"/>
              <a:t>Data volumes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algn="l"/>
            <a:r>
              <a:rPr lang="en-US" altLang="zh-CN" sz="1200" dirty="0" smtClean="0"/>
              <a:t>	</a:t>
            </a:r>
            <a:r>
              <a:rPr lang="zh-CN" altLang="en-US" sz="1200" dirty="0" smtClean="0"/>
              <a:t>数据卷是一个可供一个或多个容器使用的特殊目录，它的特性：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                </a:t>
            </a:r>
            <a:r>
              <a:rPr lang="zh-CN" altLang="en-US" sz="1200" dirty="0" smtClean="0"/>
              <a:t>数据卷可以在容器之间共享和重用</a:t>
            </a:r>
          </a:p>
          <a:p>
            <a:pPr lvl="2"/>
            <a:r>
              <a:rPr lang="zh-CN" altLang="en-US" sz="1200" dirty="0" smtClean="0"/>
              <a:t>         对数据卷的修改会立马生效</a:t>
            </a:r>
          </a:p>
          <a:p>
            <a:pPr lvl="2"/>
            <a:r>
              <a:rPr lang="zh-CN" altLang="en-US" sz="1200" dirty="0" smtClean="0"/>
              <a:t>         对数据卷的更新，不会影响镜像</a:t>
            </a:r>
          </a:p>
          <a:p>
            <a:pPr lvl="2"/>
            <a:r>
              <a:rPr lang="zh-CN" altLang="en-US" sz="1200" dirty="0" smtClean="0"/>
              <a:t>         数据卷默认会一直存在，即使容器被删除</a:t>
            </a:r>
            <a:endParaRPr lang="en-US" altLang="zh-CN" sz="1200" dirty="0" smtClean="0"/>
          </a:p>
          <a:p>
            <a:pPr lvl="2"/>
            <a:endParaRPr lang="en-US" altLang="zh-CN" sz="1200" dirty="0" smtClean="0"/>
          </a:p>
          <a:p>
            <a:pPr algn="l"/>
            <a:r>
              <a:rPr lang="zh-CN" altLang="en-US" dirty="0" smtClean="0"/>
              <a:t>数据卷容器（</a:t>
            </a:r>
            <a:r>
              <a:rPr lang="en-US" altLang="zh-CN" dirty="0" smtClean="0"/>
              <a:t>Data  volume  containers</a:t>
            </a:r>
            <a:r>
              <a:rPr lang="zh-CN" altLang="en-US" dirty="0" smtClean="0"/>
              <a:t>） </a:t>
            </a:r>
            <a:endParaRPr lang="en-US" altLang="zh-CN" dirty="0" smtClean="0"/>
          </a:p>
          <a:p>
            <a:pPr algn="l"/>
            <a:r>
              <a:rPr lang="zh-CN" altLang="en-US" sz="1200" dirty="0" smtClean="0"/>
              <a:t>           如果有一些持续更新的数据需要在容器之间共享，最好创建数据卷容器。 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           数据卷容器，其实就是一个正常的容器，专门用来提供数据卷供其它容器挂载的。 </a:t>
            </a:r>
            <a:r>
              <a:rPr lang="en-US" altLang="zh-CN" sz="1400" dirty="0" smtClean="0"/>
              <a:t>	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5499583" y="1256305"/>
            <a:ext cx="3196423" cy="1526651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l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挂载：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run  –v</a:t>
            </a:r>
          </a:p>
          <a:p>
            <a:pPr marL="0" marR="0" lvl="0" indent="0" algn="l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删除：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docker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rm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  –v</a:t>
            </a:r>
          </a:p>
          <a:p>
            <a:pPr lvl="0"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查看：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inspect  &lt;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容器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</a:t>
            </a:r>
          </a:p>
          <a:p>
            <a:pPr lvl="0" algn="l">
              <a:lnSpc>
                <a:spcPct val="150000"/>
              </a:lnSpc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然后查看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m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ounts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（新版）或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volums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（旧版）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l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标签下的内容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sp>
        <p:nvSpPr>
          <p:cNvPr id="7" name="内容占位符 5"/>
          <p:cNvSpPr txBox="1">
            <a:spLocks/>
          </p:cNvSpPr>
          <p:nvPr/>
        </p:nvSpPr>
        <p:spPr>
          <a:xfrm>
            <a:off x="5499583" y="3131266"/>
            <a:ext cx="3196423" cy="1526651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l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、创建一个数据目录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/data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挂载到</a:t>
            </a: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dbData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容器上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l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、其他容器使用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volums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-from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dbData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0" marR="0" lvl="0" indent="0" algn="l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Helvetica Light"/>
              </a:rPr>
              <a:t>方式进行数据的共享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使用网络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447996" y="1092369"/>
            <a:ext cx="8147364" cy="3565548"/>
          </a:xfrm>
        </p:spPr>
        <p:txBody>
          <a:bodyPr/>
          <a:lstStyle/>
          <a:p>
            <a:pPr algn="l"/>
            <a:r>
              <a:rPr lang="zh-CN" altLang="en-US" dirty="0" smtClean="0"/>
              <a:t>外部容器访问</a:t>
            </a:r>
            <a:endParaRPr lang="en-US" altLang="zh-CN" dirty="0" smtClean="0"/>
          </a:p>
          <a:p>
            <a:pPr algn="l"/>
            <a:r>
              <a:rPr lang="en-US" altLang="zh-CN" sz="1200" dirty="0" smtClean="0"/>
              <a:t>	</a:t>
            </a:r>
            <a:r>
              <a:rPr lang="zh-CN" altLang="en-US" sz="1200" dirty="0" smtClean="0"/>
              <a:t>端口映射 使用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run -p </a:t>
            </a:r>
            <a:r>
              <a:rPr lang="zh-CN" altLang="en-US" sz="1200" dirty="0" smtClean="0"/>
              <a:t>指定映射端口  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          </a:t>
            </a:r>
            <a:r>
              <a:rPr lang="zh-CN" altLang="en-US" sz="1200" dirty="0" smtClean="0"/>
              <a:t>映射所有接口地址：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hostPort</a:t>
            </a:r>
            <a:r>
              <a:rPr lang="en-US" altLang="zh-CN" sz="1200" dirty="0" smtClean="0"/>
              <a:t> : </a:t>
            </a:r>
            <a:r>
              <a:rPr lang="en-US" altLang="zh-CN" sz="1200" dirty="0" err="1" smtClean="0"/>
              <a:t>containerPort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          </a:t>
            </a:r>
            <a:r>
              <a:rPr lang="zh-CN" altLang="en-US" sz="1200" dirty="0" smtClean="0"/>
              <a:t>映射指定地址的指定端口：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ip</a:t>
            </a:r>
            <a:r>
              <a:rPr lang="en-US" altLang="zh-CN" sz="1200" dirty="0" smtClean="0"/>
              <a:t>  : </a:t>
            </a:r>
            <a:r>
              <a:rPr lang="en-US" altLang="zh-CN" sz="1200" dirty="0" err="1" smtClean="0"/>
              <a:t>hostPort</a:t>
            </a:r>
            <a:r>
              <a:rPr lang="en-US" altLang="zh-CN" sz="1200" dirty="0" smtClean="0"/>
              <a:t> : </a:t>
            </a:r>
            <a:r>
              <a:rPr lang="en-US" altLang="zh-CN" sz="1200" dirty="0" err="1" smtClean="0"/>
              <a:t>containerPort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          </a:t>
            </a:r>
            <a:r>
              <a:rPr lang="zh-CN" altLang="en-US" sz="1200" dirty="0" smtClean="0"/>
              <a:t>映射指定地址的任意端口：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ip</a:t>
            </a:r>
            <a:r>
              <a:rPr lang="en-US" altLang="zh-CN" sz="1200" dirty="0" smtClean="0"/>
              <a:t> :: </a:t>
            </a:r>
            <a:r>
              <a:rPr lang="en-US" altLang="zh-CN" sz="1200" dirty="0" err="1" smtClean="0"/>
              <a:t>containerPort</a:t>
            </a:r>
            <a:r>
              <a:rPr lang="en-US" altLang="zh-CN" sz="1200" dirty="0" smtClean="0"/>
              <a:t> </a:t>
            </a:r>
          </a:p>
          <a:p>
            <a:pPr algn="l"/>
            <a:r>
              <a:rPr lang="en-US" altLang="zh-CN" sz="1200" dirty="0" smtClean="0"/>
              <a:t>          </a:t>
            </a:r>
            <a:r>
              <a:rPr lang="zh-CN" altLang="en-US" sz="1200" dirty="0" smtClean="0"/>
              <a:t>查看映射端口：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port &lt;</a:t>
            </a:r>
            <a:r>
              <a:rPr lang="zh-CN" altLang="en-US" sz="1200" dirty="0" smtClean="0"/>
              <a:t>容器</a:t>
            </a:r>
            <a:r>
              <a:rPr lang="en-US" altLang="zh-CN" sz="1200" dirty="0" smtClean="0"/>
              <a:t>&gt; </a:t>
            </a:r>
            <a:r>
              <a:rPr lang="zh-CN" altLang="en-US" sz="1200" dirty="0" smtClean="0"/>
              <a:t>容器内端口</a:t>
            </a:r>
            <a:endParaRPr lang="en-US" altLang="zh-CN" sz="1200" dirty="0" smtClean="0"/>
          </a:p>
          <a:p>
            <a:pPr algn="l"/>
            <a:r>
              <a:rPr lang="en-US" altLang="zh-CN" sz="1200" dirty="0" smtClean="0"/>
              <a:t>          </a:t>
            </a:r>
            <a:r>
              <a:rPr lang="zh-CN" altLang="en-US" sz="1200" dirty="0" smtClean="0"/>
              <a:t>注意：</a:t>
            </a:r>
            <a:r>
              <a:rPr lang="en-US" altLang="zh-CN" sz="1200" dirty="0" smtClean="0"/>
              <a:t>-p </a:t>
            </a:r>
            <a:r>
              <a:rPr lang="zh-CN" altLang="en-US" sz="1200" dirty="0" smtClean="0"/>
              <a:t>可以指定多个映射端口</a:t>
            </a:r>
            <a:endParaRPr lang="en-US" altLang="zh-CN" sz="1200" dirty="0" smtClean="0"/>
          </a:p>
          <a:p>
            <a:pPr algn="l"/>
            <a:r>
              <a:rPr lang="zh-CN" altLang="en-US" dirty="0" smtClean="0"/>
              <a:t>容器互联</a:t>
            </a:r>
            <a:endParaRPr lang="en-US" altLang="zh-CN" dirty="0" smtClean="0"/>
          </a:p>
          <a:p>
            <a:pPr algn="l"/>
            <a:r>
              <a:rPr lang="zh-CN" altLang="en-US" sz="1200" dirty="0" smtClean="0"/>
              <a:t>           使用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run --link</a:t>
            </a:r>
            <a:r>
              <a:rPr lang="zh-CN" altLang="en-US" sz="1200" dirty="0" smtClean="0"/>
              <a:t>参数可以让容器之间安全的进行交互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 </a:t>
            </a:r>
            <a:r>
              <a:rPr lang="en-US" altLang="zh-CN" sz="1200" dirty="0" smtClean="0"/>
              <a:t>	 --link</a:t>
            </a:r>
            <a:r>
              <a:rPr lang="zh-CN" altLang="en-US" sz="1200" dirty="0" smtClean="0"/>
              <a:t>参数的格式</a:t>
            </a:r>
            <a:r>
              <a:rPr lang="en-US" altLang="zh-CN" sz="1200" dirty="0" smtClean="0"/>
              <a:t>--link  </a:t>
            </a:r>
            <a:r>
              <a:rPr lang="en-US" altLang="zh-CN" sz="1200" dirty="0" err="1" smtClean="0"/>
              <a:t>name:alias</a:t>
            </a:r>
            <a:r>
              <a:rPr lang="zh-CN" altLang="en-US" sz="1200" dirty="0" smtClean="0"/>
              <a:t>，其中</a:t>
            </a:r>
            <a:r>
              <a:rPr lang="en-US" altLang="zh-CN" sz="1200" dirty="0" smtClean="0"/>
              <a:t>name</a:t>
            </a:r>
            <a:r>
              <a:rPr lang="zh-CN" altLang="en-US" sz="1200" dirty="0" smtClean="0"/>
              <a:t>是要链接的容器的名称，</a:t>
            </a:r>
            <a:r>
              <a:rPr lang="en-US" altLang="zh-CN" sz="1200" dirty="0" smtClean="0"/>
              <a:t>alias</a:t>
            </a:r>
            <a:r>
              <a:rPr lang="zh-CN" altLang="en-US" sz="1200" dirty="0" smtClean="0"/>
              <a:t>是这个连接的别名。 </a:t>
            </a:r>
            <a:r>
              <a:rPr lang="en-US" altLang="zh-CN" sz="1400" dirty="0" smtClean="0"/>
              <a:t>	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3794" y="1147091"/>
            <a:ext cx="4482422" cy="339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三剑客</a:t>
            </a:r>
            <a:endParaRPr lang="zh-CN" altLang="en-US" dirty="0"/>
          </a:p>
        </p:txBody>
      </p:sp>
      <p:sp>
        <p:nvSpPr>
          <p:cNvPr id="4" name="内容占位符 5"/>
          <p:cNvSpPr>
            <a:spLocks noGrp="1"/>
          </p:cNvSpPr>
          <p:nvPr>
            <p:ph sz="quarter" idx="11"/>
          </p:nvPr>
        </p:nvSpPr>
        <p:spPr>
          <a:xfrm>
            <a:off x="447996" y="1052613"/>
            <a:ext cx="8147364" cy="3718169"/>
          </a:xfrm>
        </p:spPr>
        <p:txBody>
          <a:bodyPr/>
          <a:lstStyle/>
          <a:p>
            <a:pPr algn="l"/>
            <a:r>
              <a:rPr lang="en-US" altLang="zh-CN" b="1" dirty="0" err="1" smtClean="0"/>
              <a:t>Docker</a:t>
            </a:r>
            <a:r>
              <a:rPr lang="en-US" altLang="zh-CN" b="1" dirty="0" smtClean="0"/>
              <a:t> Compose</a:t>
            </a:r>
          </a:p>
          <a:p>
            <a:pPr algn="l"/>
            <a:r>
              <a:rPr lang="en-US" altLang="zh-CN" sz="1200" dirty="0" smtClean="0"/>
              <a:t>Compose</a:t>
            </a:r>
            <a:r>
              <a:rPr lang="zh-CN" altLang="en-US" sz="1200" dirty="0" smtClean="0"/>
              <a:t>项目是</a:t>
            </a:r>
            <a:r>
              <a:rPr lang="en-US" altLang="zh-CN" sz="1200" dirty="0" err="1" smtClean="0"/>
              <a:t>Docker</a:t>
            </a:r>
            <a:r>
              <a:rPr lang="zh-CN" altLang="en-US" sz="1200" dirty="0" smtClean="0"/>
              <a:t>官方的开源项目，负责实现对</a:t>
            </a:r>
            <a:r>
              <a:rPr lang="en-US" altLang="zh-CN" sz="1200" dirty="0" err="1" smtClean="0"/>
              <a:t>Docker</a:t>
            </a:r>
            <a:r>
              <a:rPr lang="zh-CN" altLang="en-US" sz="1200" dirty="0" smtClean="0"/>
              <a:t>容器集群的快速编排。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例如要实现一个</a:t>
            </a:r>
            <a:r>
              <a:rPr lang="en-US" altLang="zh-CN" sz="1200" dirty="0" smtClean="0"/>
              <a:t>Web</a:t>
            </a:r>
            <a:r>
              <a:rPr lang="zh-CN" altLang="en-US" sz="1200" dirty="0" smtClean="0"/>
              <a:t>项目，除了</a:t>
            </a:r>
            <a:r>
              <a:rPr lang="en-US" altLang="zh-CN" sz="1200" dirty="0" smtClean="0"/>
              <a:t>Web</a:t>
            </a:r>
            <a:r>
              <a:rPr lang="zh-CN" altLang="en-US" sz="1200" dirty="0" smtClean="0"/>
              <a:t>服务容器本身，往往还需要再加上后端的数据库服务容器，甚至还包括负载均衡容器等。</a:t>
            </a:r>
            <a:r>
              <a:rPr lang="en-US" altLang="zh-CN" sz="1200" dirty="0" smtClean="0"/>
              <a:t>Compose</a:t>
            </a:r>
            <a:r>
              <a:rPr lang="zh-CN" altLang="en-US" sz="1200" dirty="0" smtClean="0"/>
              <a:t>恰好满足了这样的需求。它允许用户通过一个单独的</a:t>
            </a:r>
            <a:r>
              <a:rPr lang="en-US" altLang="zh-CN" sz="1200" dirty="0" smtClean="0"/>
              <a:t>docker-compose.yml</a:t>
            </a:r>
            <a:r>
              <a:rPr lang="zh-CN" altLang="en-US" sz="1200" dirty="0" smtClean="0"/>
              <a:t>模板文件（</a:t>
            </a:r>
            <a:r>
              <a:rPr lang="en-US" altLang="zh-CN" sz="1200" dirty="0" smtClean="0"/>
              <a:t>YAML</a:t>
            </a:r>
            <a:r>
              <a:rPr lang="zh-CN" altLang="en-US" sz="1200" dirty="0" smtClean="0"/>
              <a:t>格式）来定义一组相关联的应用容器为一个项目。</a:t>
            </a:r>
            <a:endParaRPr lang="en-US" altLang="zh-CN" sz="1200" dirty="0" smtClean="0"/>
          </a:p>
          <a:p>
            <a:pPr algn="l"/>
            <a:r>
              <a:rPr lang="en-US" altLang="zh-CN" b="1" dirty="0" err="1" smtClean="0"/>
              <a:t>Docker</a:t>
            </a:r>
            <a:r>
              <a:rPr lang="en-US" altLang="zh-CN" b="1" dirty="0" smtClean="0"/>
              <a:t> Machine</a:t>
            </a:r>
          </a:p>
          <a:p>
            <a:pPr algn="l"/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Machine</a:t>
            </a:r>
            <a:r>
              <a:rPr lang="zh-CN" altLang="en-US" sz="1200" dirty="0" smtClean="0"/>
              <a:t>是一个工具，用来在虚拟主机上安装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，</a:t>
            </a:r>
            <a:r>
              <a:rPr lang="zh-CN" altLang="en-US" sz="1200" dirty="0" smtClean="0"/>
              <a:t>并使用 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 machine</a:t>
            </a:r>
            <a:r>
              <a:rPr lang="zh-CN" altLang="en-US" sz="1200" dirty="0" smtClean="0"/>
              <a:t>命令来管理这些虚拟主机。</a:t>
            </a:r>
            <a:endParaRPr lang="en-US" altLang="zh-CN" sz="1200" dirty="0" smtClean="0"/>
          </a:p>
          <a:p>
            <a:pPr algn="l"/>
            <a:r>
              <a:rPr lang="zh-CN" altLang="en-US" sz="1200" dirty="0" smtClean="0"/>
              <a:t>可以解决这样一个问题：如果我们有多台 </a:t>
            </a:r>
            <a:r>
              <a:rPr lang="en-US" sz="1200" dirty="0" err="1" smtClean="0"/>
              <a:t>Ubuntu</a:t>
            </a:r>
            <a:r>
              <a:rPr lang="en-US" sz="1200" dirty="0" smtClean="0"/>
              <a:t> </a:t>
            </a:r>
            <a:r>
              <a:rPr lang="zh-CN" altLang="en-US" sz="1200" dirty="0" smtClean="0"/>
              <a:t>主机都需要安装 </a:t>
            </a:r>
            <a:r>
              <a:rPr lang="en-US" sz="1200" dirty="0" err="1" smtClean="0"/>
              <a:t>Docker</a:t>
            </a:r>
            <a:r>
              <a:rPr lang="en-US" sz="1200" dirty="0" smtClean="0"/>
              <a:t>，</a:t>
            </a:r>
            <a:r>
              <a:rPr lang="zh-CN" altLang="en-US" sz="1200" dirty="0" smtClean="0"/>
              <a:t>怎么办呢？是不是一个个登录上去通过 </a:t>
            </a:r>
            <a:r>
              <a:rPr lang="en-US" sz="1200" dirty="0" smtClean="0"/>
              <a:t>apt-get </a:t>
            </a:r>
            <a:r>
              <a:rPr lang="zh-CN" altLang="en-US" sz="1200" dirty="0" smtClean="0"/>
              <a:t>或</a:t>
            </a:r>
            <a:r>
              <a:rPr lang="en-US" altLang="zh-CN" sz="1200" dirty="0" smtClean="0"/>
              <a:t>yum</a:t>
            </a:r>
            <a:r>
              <a:rPr lang="zh-CN" altLang="en-US" sz="1200" dirty="0" smtClean="0"/>
              <a:t>命令安装呢？当然不需要，通过 </a:t>
            </a:r>
            <a:r>
              <a:rPr lang="en-US" sz="1200" dirty="0" err="1" smtClean="0"/>
              <a:t>docker</a:t>
            </a:r>
            <a:r>
              <a:rPr lang="en-US" sz="1200" dirty="0" smtClean="0"/>
              <a:t>-machine </a:t>
            </a:r>
            <a:r>
              <a:rPr lang="zh-CN" altLang="en-US" sz="1200" dirty="0" smtClean="0"/>
              <a:t>命令我们可以轻松的在远程主机上安装 </a:t>
            </a:r>
            <a:r>
              <a:rPr lang="en-US" sz="1200" dirty="0" err="1" smtClean="0"/>
              <a:t>Docker</a:t>
            </a:r>
            <a:r>
              <a:rPr lang="en-US" sz="1200" dirty="0" smtClean="0"/>
              <a:t>。</a:t>
            </a:r>
          </a:p>
          <a:p>
            <a:pPr algn="l"/>
            <a:r>
              <a:rPr lang="en-US" altLang="zh-CN" b="1" dirty="0" err="1" smtClean="0"/>
              <a:t>Docker</a:t>
            </a:r>
            <a:r>
              <a:rPr lang="en-US" altLang="zh-CN" b="1" dirty="0" smtClean="0"/>
              <a:t> Swarm</a:t>
            </a:r>
          </a:p>
          <a:p>
            <a:pPr algn="l"/>
            <a:r>
              <a:rPr lang="zh-CN" altLang="en-US" sz="1200" dirty="0" smtClean="0"/>
              <a:t>提供</a:t>
            </a:r>
            <a:r>
              <a:rPr lang="en-US" altLang="zh-CN" sz="1200" dirty="0" err="1" smtClean="0"/>
              <a:t>Docker</a:t>
            </a:r>
            <a:r>
              <a:rPr lang="en-US" altLang="zh-CN" sz="1200" dirty="0" smtClean="0"/>
              <a:t>	</a:t>
            </a:r>
            <a:r>
              <a:rPr lang="zh-CN" altLang="en-US" sz="1200" dirty="0" smtClean="0"/>
              <a:t>容器集群服务，是</a:t>
            </a:r>
            <a:r>
              <a:rPr lang="en-US" altLang="zh-CN" sz="1200" dirty="0" err="1" smtClean="0"/>
              <a:t>Docker</a:t>
            </a:r>
            <a:r>
              <a:rPr lang="zh-CN" altLang="en-US" sz="1200" dirty="0" smtClean="0"/>
              <a:t>官方对容器云生态进行支持的核心方案；使用它，用户可以将多个</a:t>
            </a:r>
            <a:r>
              <a:rPr lang="en-US" altLang="zh-CN" sz="1200" dirty="0" err="1" smtClean="0"/>
              <a:t>Docker</a:t>
            </a:r>
            <a:r>
              <a:rPr lang="zh-CN" altLang="en-US" sz="1200" dirty="0" smtClean="0"/>
              <a:t>主机封装为单个大型的虚拟</a:t>
            </a:r>
            <a:r>
              <a:rPr lang="en-US" altLang="zh-CN" sz="1200" dirty="0" err="1" smtClean="0"/>
              <a:t>Docker</a:t>
            </a:r>
            <a:r>
              <a:rPr lang="zh-CN" altLang="en-US" sz="1200" dirty="0" smtClean="0"/>
              <a:t>主机，快速打造一套容器云平台。</a:t>
            </a:r>
            <a:endParaRPr lang="en-US" altLang="zh-CN" sz="1200" dirty="0" smtClean="0"/>
          </a:p>
          <a:p>
            <a:pPr algn="l"/>
            <a:endParaRPr lang="en-US" altLang="zh-CN" b="1" dirty="0" smtClean="0"/>
          </a:p>
          <a:p>
            <a:pPr algn="l"/>
            <a:endParaRPr lang="en-US" altLang="zh-CN" sz="1400" dirty="0" smtClean="0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4345" y="1065781"/>
            <a:ext cx="463053" cy="48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9076" y="2566558"/>
            <a:ext cx="391300" cy="43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9077" y="3746972"/>
            <a:ext cx="391300" cy="49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应用场景及实例分析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0222" y="1372724"/>
            <a:ext cx="3270565" cy="308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99489" y="1836744"/>
            <a:ext cx="2974451" cy="1672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、微服务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、简单集群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CI/CD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持续集成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、自动化运维</a:t>
            </a:r>
            <a:r>
              <a:rPr lang="en-US" altLang="zh-CN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k8s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应用场景及实例分析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微服务：</a:t>
            </a:r>
            <a:r>
              <a:rPr lang="en-US" altLang="zh-CN" b="1" dirty="0" err="1" smtClean="0"/>
              <a:t>docker</a:t>
            </a:r>
            <a:r>
              <a:rPr lang="zh-CN" altLang="en-US" b="1" dirty="0" smtClean="0"/>
              <a:t> 与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springboot</a:t>
            </a:r>
            <a:r>
              <a:rPr lang="en-US" altLang="zh-CN" b="1" dirty="0" smtClean="0"/>
              <a:t> </a:t>
            </a:r>
          </a:p>
          <a:p>
            <a:endParaRPr lang="zh-CN" altLang="en-US" b="1" dirty="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1449" y="2149357"/>
            <a:ext cx="4794636" cy="178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 4"/>
          <p:cNvSpPr/>
          <p:nvPr/>
        </p:nvSpPr>
        <p:spPr>
          <a:xfrm>
            <a:off x="1463055" y="1602203"/>
            <a:ext cx="1105232" cy="4199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*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.jar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87197" y="2798856"/>
            <a:ext cx="2464886" cy="18161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065475" y="2926102"/>
            <a:ext cx="1765189" cy="8626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FFFFFF"/>
                </a:solidFill>
              </a:rPr>
              <a:t>c</a:t>
            </a:r>
            <a:r>
              <a:rPr lang="en-US" altLang="zh-CN" sz="2000" dirty="0" smtClean="0">
                <a:solidFill>
                  <a:srgbClr val="FFFFFF"/>
                </a:solidFill>
              </a:rPr>
              <a:t>ontainer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439202" y="2988504"/>
            <a:ext cx="1105232" cy="385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*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.jar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1753252" y="2149387"/>
            <a:ext cx="485049" cy="590590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应用场景及实例分析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简单负载和集群搭建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zh-CN" altLang="en-US" b="1" dirty="0"/>
          </a:p>
        </p:txBody>
      </p:sp>
      <p:sp>
        <p:nvSpPr>
          <p:cNvPr id="11" name="圆角矩形 10"/>
          <p:cNvSpPr/>
          <p:nvPr/>
        </p:nvSpPr>
        <p:spPr>
          <a:xfrm>
            <a:off x="1110556" y="1723346"/>
            <a:ext cx="4301638" cy="276955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8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endParaRPr kumimoji="0" lang="en-US" altLang="zh-CN" sz="28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382207" y="2943101"/>
            <a:ext cx="1765189" cy="8626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FFFFFF"/>
                </a:solidFill>
              </a:rPr>
              <a:t>c</a:t>
            </a:r>
            <a:r>
              <a:rPr lang="en-US" altLang="zh-CN" sz="2000" dirty="0" smtClean="0">
                <a:solidFill>
                  <a:srgbClr val="FFFFFF"/>
                </a:solidFill>
              </a:rPr>
              <a:t>ontainer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755934" y="3005503"/>
            <a:ext cx="1105232" cy="385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*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.jar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306423" y="2927199"/>
            <a:ext cx="1765189" cy="8626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FFFFFF"/>
                </a:solidFill>
              </a:rPr>
              <a:t>c</a:t>
            </a:r>
            <a:r>
              <a:rPr lang="en-US" altLang="zh-CN" sz="2000" dirty="0" smtClean="0">
                <a:solidFill>
                  <a:srgbClr val="FFFFFF"/>
                </a:solidFill>
              </a:rPr>
              <a:t>ontainer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680150" y="2989601"/>
            <a:ext cx="1105232" cy="385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*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.jar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64801" y="1853865"/>
            <a:ext cx="1765189" cy="8626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FFFFFF"/>
                </a:solidFill>
              </a:rPr>
              <a:t>c</a:t>
            </a:r>
            <a:r>
              <a:rPr lang="en-US" altLang="zh-CN" sz="2000" dirty="0" smtClean="0">
                <a:solidFill>
                  <a:srgbClr val="FFFFFF"/>
                </a:solidFill>
              </a:rPr>
              <a:t>ontainer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590822" y="1979875"/>
            <a:ext cx="1105232" cy="385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nginx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836275" y="2676799"/>
            <a:ext cx="2464886" cy="18161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 smtClean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6186112" y="2947163"/>
            <a:ext cx="1765189" cy="8626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FFFFFF"/>
                </a:solidFill>
              </a:rPr>
              <a:t>c</a:t>
            </a:r>
            <a:r>
              <a:rPr lang="en-US" altLang="zh-CN" sz="2000" dirty="0" smtClean="0">
                <a:solidFill>
                  <a:srgbClr val="FFFFFF"/>
                </a:solidFill>
              </a:rPr>
              <a:t>ontainer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6559839" y="3009565"/>
            <a:ext cx="1105232" cy="3859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*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.jar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cxnSp>
        <p:nvCxnSpPr>
          <p:cNvPr id="40" name="直接箭头连接符 39"/>
          <p:cNvCxnSpPr>
            <a:stCxn id="17" idx="2"/>
            <a:endCxn id="12" idx="0"/>
          </p:cNvCxnSpPr>
          <p:nvPr/>
        </p:nvCxnSpPr>
        <p:spPr>
          <a:xfrm rot="5400000">
            <a:off x="2592805" y="2388510"/>
            <a:ext cx="226588" cy="88259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接箭头连接符 41"/>
          <p:cNvCxnSpPr>
            <a:stCxn id="17" idx="2"/>
            <a:endCxn id="15" idx="0"/>
          </p:cNvCxnSpPr>
          <p:nvPr/>
        </p:nvCxnSpPr>
        <p:spPr>
          <a:xfrm rot="16200000" flipH="1">
            <a:off x="3562864" y="2301045"/>
            <a:ext cx="210686" cy="104162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形状 43"/>
          <p:cNvCxnSpPr>
            <a:stCxn id="17" idx="3"/>
            <a:endCxn id="36" idx="0"/>
          </p:cNvCxnSpPr>
          <p:nvPr/>
        </p:nvCxnSpPr>
        <p:spPr>
          <a:xfrm>
            <a:off x="4029990" y="2285189"/>
            <a:ext cx="3038728" cy="391610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右箭头 44"/>
          <p:cNvSpPr/>
          <p:nvPr/>
        </p:nvSpPr>
        <p:spPr>
          <a:xfrm>
            <a:off x="447996" y="2091193"/>
            <a:ext cx="1531879" cy="453224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应用场景及实例分析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CI/CD</a:t>
            </a:r>
            <a:r>
              <a:rPr lang="zh-CN" altLang="en-US" b="1" dirty="0" smtClean="0"/>
              <a:t>持续集成</a:t>
            </a:r>
            <a:endParaRPr lang="en-US" altLang="zh-CN" b="1" dirty="0" smtClean="0"/>
          </a:p>
          <a:p>
            <a:endParaRPr lang="zh-CN" altLang="en-US" b="1" dirty="0"/>
          </a:p>
        </p:txBody>
      </p:sp>
      <p:pic>
        <p:nvPicPr>
          <p:cNvPr id="1218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7718" y="1507727"/>
            <a:ext cx="7184500" cy="323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应用场景及实例分析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K8s</a:t>
            </a:r>
            <a:r>
              <a:rPr lang="zh-CN" altLang="en-US" b="1" dirty="0" smtClean="0"/>
              <a:t>实现自动化运维的集群部署方案</a:t>
            </a:r>
            <a:endParaRPr lang="en-US" altLang="zh-CN" b="1" dirty="0" smtClean="0"/>
          </a:p>
          <a:p>
            <a:r>
              <a:rPr lang="en-US" altLang="zh-CN" b="1" dirty="0" smtClean="0"/>
              <a:t> </a:t>
            </a:r>
          </a:p>
          <a:p>
            <a:endParaRPr lang="zh-CN" alt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996" y="1570133"/>
            <a:ext cx="4070792" cy="313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7384" y="1491363"/>
            <a:ext cx="3798671" cy="3214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环境搭建手册</a:t>
            </a:r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56564" y="2317996"/>
          <a:ext cx="1090581" cy="792163"/>
        </p:xfrm>
        <a:graphic>
          <a:graphicData uri="http://schemas.openxmlformats.org/presentationml/2006/ole">
            <p:oleObj spid="_x0000_s11276" name="文档" showAsIcon="1" r:id="rId4" imgW="914400" imgH="792360" progId="Word.Document.12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41302" y="3486842"/>
          <a:ext cx="914400" cy="792163"/>
        </p:xfrm>
        <a:graphic>
          <a:graphicData uri="http://schemas.openxmlformats.org/presentationml/2006/ole">
            <p:oleObj spid="_x0000_s11277" name="文档" showAsIcon="1" r:id="rId5" imgW="914400" imgH="792360" progId="Word.Document.12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586299" y="2317996"/>
          <a:ext cx="1085353" cy="792163"/>
        </p:xfrm>
        <a:graphic>
          <a:graphicData uri="http://schemas.openxmlformats.org/presentationml/2006/ole">
            <p:oleObj spid="_x0000_s11278" name="文档" showAsIcon="1" r:id="rId6" imgW="914400" imgH="792360" progId="Word.Document.12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41302" y="1236617"/>
          <a:ext cx="914400" cy="792163"/>
        </p:xfrm>
        <a:graphic>
          <a:graphicData uri="http://schemas.openxmlformats.org/presentationml/2006/ole">
            <p:oleObj spid="_x0000_s11280" name="文档" showAsIcon="1" r:id="rId7" imgW="914400" imgH="792360" progId="Word.Documen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486900" y="1236617"/>
          <a:ext cx="1367625" cy="792163"/>
        </p:xfrm>
        <a:graphic>
          <a:graphicData uri="http://schemas.openxmlformats.org/presentationml/2006/ole">
            <p:oleObj spid="_x0000_s11281" name="文档" showAsIcon="1" r:id="rId8" imgW="914400" imgH="792360" progId="Word.Document.12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009576" y="2317996"/>
          <a:ext cx="1339795" cy="792163"/>
        </p:xfrm>
        <a:graphic>
          <a:graphicData uri="http://schemas.openxmlformats.org/presentationml/2006/ole">
            <p:oleObj spid="_x0000_s11282" name="文档" showAsIcon="1" r:id="rId9" imgW="914400" imgH="792360" progId="Word.Document.12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049331" y="1236617"/>
          <a:ext cx="1284136" cy="792163"/>
        </p:xfrm>
        <a:graphic>
          <a:graphicData uri="http://schemas.openxmlformats.org/presentationml/2006/ole">
            <p:oleObj spid="_x0000_s11283" name="文档" showAsIcon="1" r:id="rId10" imgW="914400" imgH="792360" progId="Word.Document.12">
              <p:embed/>
            </p:oleObj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991314" y="1218643"/>
          <a:ext cx="1172817" cy="792163"/>
        </p:xfrm>
        <a:graphic>
          <a:graphicData uri="http://schemas.openxmlformats.org/presentationml/2006/ole">
            <p:oleObj spid="_x0000_s11284" name="文档" showAsIcon="1" r:id="rId11" imgW="914400" imgH="792360" progId="Word.Document.12">
              <p:embed/>
            </p:oleObj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512371" y="1236617"/>
          <a:ext cx="1276185" cy="792163"/>
        </p:xfrm>
        <a:graphic>
          <a:graphicData uri="http://schemas.openxmlformats.org/presentationml/2006/ole">
            <p:oleObj spid="_x0000_s11286" name="文档" showAsIcon="1" r:id="rId12" imgW="914400" imgH="792360" progId="Word.Document.12">
              <p:embed/>
            </p:oleObj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520325" y="2317996"/>
          <a:ext cx="1228476" cy="792163"/>
        </p:xfrm>
        <a:graphic>
          <a:graphicData uri="http://schemas.openxmlformats.org/presentationml/2006/ole">
            <p:oleObj spid="_x0000_s11287" name="文档" showAsIcon="1" r:id="rId13" imgW="914400" imgH="792360" progId="Word.Document.12">
              <p:embed/>
            </p:oleObj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7366889" y="1236617"/>
          <a:ext cx="1363649" cy="792163"/>
        </p:xfrm>
        <a:graphic>
          <a:graphicData uri="http://schemas.openxmlformats.org/presentationml/2006/ole">
            <p:oleObj spid="_x0000_s11290" name="文档" showAsIcon="1" r:id="rId14" imgW="914400" imgH="792360" progId="Word.Document.12">
              <p:embed/>
            </p:oleObj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669791" y="3486842"/>
          <a:ext cx="914400" cy="792163"/>
        </p:xfrm>
        <a:graphic>
          <a:graphicData uri="http://schemas.openxmlformats.org/presentationml/2006/ole">
            <p:oleObj spid="_x0000_s11291" name="文档" showAsIcon="1" r:id="rId15" imgW="914400" imgH="792360" progId="Word.Document.12">
              <p:embed/>
            </p:oleObj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认识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9521" y="1211470"/>
            <a:ext cx="2740478" cy="127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00010" y="2714342"/>
            <a:ext cx="6875155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的设计思想：集装箱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rtl="0" latinLnBrk="1" hangingPunct="0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的发明人根据自己运维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PAAS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平台的经验，重新思考了自己的工作，将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PAAS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平台的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devops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工作从各个角度标准化了一下，将系统底层实现的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cgroup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namespace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aufs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｜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device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mapper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等技术集成在一个使用镜像方式发布的工具中，于是形成了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0431" y="1262119"/>
            <a:ext cx="1961250" cy="126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右箭头 6"/>
          <p:cNvSpPr/>
          <p:nvPr/>
        </p:nvSpPr>
        <p:spPr>
          <a:xfrm>
            <a:off x="4110826" y="1757238"/>
            <a:ext cx="1001865" cy="3975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实用图标</a:t>
            </a:r>
            <a:endParaRPr lang="zh-CN" altLang="en-US" dirty="0"/>
          </a:p>
        </p:txBody>
      </p:sp>
      <p:sp>
        <p:nvSpPr>
          <p:cNvPr id="3" name="Freeform 12"/>
          <p:cNvSpPr>
            <a:spLocks noEditPoints="1"/>
          </p:cNvSpPr>
          <p:nvPr/>
        </p:nvSpPr>
        <p:spPr bwMode="auto">
          <a:xfrm>
            <a:off x="7777907" y="3371545"/>
            <a:ext cx="403963" cy="467631"/>
          </a:xfrm>
          <a:custGeom>
            <a:avLst/>
            <a:gdLst>
              <a:gd name="T0" fmla="*/ 61495 w 57"/>
              <a:gd name="T1" fmla="*/ 573809 h 66"/>
              <a:gd name="T2" fmla="*/ 399716 w 57"/>
              <a:gd name="T3" fmla="*/ 573809 h 66"/>
              <a:gd name="T4" fmla="*/ 461211 w 57"/>
              <a:gd name="T5" fmla="*/ 655782 h 66"/>
              <a:gd name="T6" fmla="*/ 20498 w 57"/>
              <a:gd name="T7" fmla="*/ 676275 h 66"/>
              <a:gd name="T8" fmla="*/ 0 w 57"/>
              <a:gd name="T9" fmla="*/ 30740 h 66"/>
              <a:gd name="T10" fmla="*/ 20498 w 57"/>
              <a:gd name="T11" fmla="*/ 0 h 66"/>
              <a:gd name="T12" fmla="*/ 461211 w 57"/>
              <a:gd name="T13" fmla="*/ 30740 h 66"/>
              <a:gd name="T14" fmla="*/ 399716 w 57"/>
              <a:gd name="T15" fmla="*/ 92219 h 66"/>
              <a:gd name="T16" fmla="*/ 61495 w 57"/>
              <a:gd name="T17" fmla="*/ 61480 h 66"/>
              <a:gd name="T18" fmla="*/ 143488 w 57"/>
              <a:gd name="T19" fmla="*/ 317644 h 66"/>
              <a:gd name="T20" fmla="*/ 307474 w 57"/>
              <a:gd name="T21" fmla="*/ 317644 h 66"/>
              <a:gd name="T22" fmla="*/ 235730 w 57"/>
              <a:gd name="T23" fmla="*/ 379124 h 66"/>
              <a:gd name="T24" fmla="*/ 174235 w 57"/>
              <a:gd name="T25" fmla="*/ 338138 h 66"/>
              <a:gd name="T26" fmla="*/ 215232 w 57"/>
              <a:gd name="T27" fmla="*/ 522576 h 66"/>
              <a:gd name="T28" fmla="*/ 491958 w 57"/>
              <a:gd name="T29" fmla="*/ 522576 h 66"/>
              <a:gd name="T30" fmla="*/ 512456 w 57"/>
              <a:gd name="T31" fmla="*/ 502083 h 66"/>
              <a:gd name="T32" fmla="*/ 584200 w 57"/>
              <a:gd name="T33" fmla="*/ 317644 h 66"/>
              <a:gd name="T34" fmla="*/ 532954 w 57"/>
              <a:gd name="T35" fmla="*/ 266411 h 66"/>
              <a:gd name="T36" fmla="*/ 512456 w 57"/>
              <a:gd name="T37" fmla="*/ 266411 h 66"/>
              <a:gd name="T38" fmla="*/ 420214 w 57"/>
              <a:gd name="T39" fmla="*/ 143452 h 66"/>
              <a:gd name="T40" fmla="*/ 409965 w 57"/>
              <a:gd name="T41" fmla="*/ 174192 h 66"/>
              <a:gd name="T42" fmla="*/ 276726 w 57"/>
              <a:gd name="T43" fmla="*/ 266411 h 66"/>
              <a:gd name="T44" fmla="*/ 317723 w 57"/>
              <a:gd name="T45" fmla="*/ 143452 h 66"/>
              <a:gd name="T46" fmla="*/ 276726 w 57"/>
              <a:gd name="T47" fmla="*/ 153699 h 66"/>
              <a:gd name="T48" fmla="*/ 143488 w 57"/>
              <a:gd name="T49" fmla="*/ 266411 h 66"/>
              <a:gd name="T50" fmla="*/ 235730 w 57"/>
              <a:gd name="T51" fmla="*/ 409864 h 66"/>
              <a:gd name="T52" fmla="*/ 307474 w 57"/>
              <a:gd name="T53" fmla="*/ 471343 h 66"/>
              <a:gd name="T54" fmla="*/ 235730 w 57"/>
              <a:gd name="T55" fmla="*/ 409864 h 66"/>
              <a:gd name="T56" fmla="*/ 420214 w 57"/>
              <a:gd name="T57" fmla="*/ 409864 h 66"/>
              <a:gd name="T58" fmla="*/ 471460 w 57"/>
              <a:gd name="T59" fmla="*/ 471343 h 66"/>
              <a:gd name="T60" fmla="*/ 399716 w 57"/>
              <a:gd name="T61" fmla="*/ 409864 h 66"/>
              <a:gd name="T62" fmla="*/ 338221 w 57"/>
              <a:gd name="T63" fmla="*/ 471343 h 66"/>
              <a:gd name="T64" fmla="*/ 399716 w 57"/>
              <a:gd name="T65" fmla="*/ 409864 h 66"/>
              <a:gd name="T66" fmla="*/ 399716 w 57"/>
              <a:gd name="T67" fmla="*/ 379124 h 66"/>
              <a:gd name="T68" fmla="*/ 338221 w 57"/>
              <a:gd name="T69" fmla="*/ 317644 h 66"/>
              <a:gd name="T70" fmla="*/ 420214 w 57"/>
              <a:gd name="T71" fmla="*/ 379124 h 66"/>
              <a:gd name="T72" fmla="*/ 502207 w 57"/>
              <a:gd name="T73" fmla="*/ 317644 h 66"/>
              <a:gd name="T74" fmla="*/ 420214 w 57"/>
              <a:gd name="T75" fmla="*/ 379124 h 66"/>
              <a:gd name="T76" fmla="*/ 174235 w 57"/>
              <a:gd name="T77" fmla="*/ 614795 h 66"/>
              <a:gd name="T78" fmla="*/ 184484 w 57"/>
              <a:gd name="T79" fmla="*/ 645535 h 66"/>
              <a:gd name="T80" fmla="*/ 286975 w 57"/>
              <a:gd name="T81" fmla="*/ 635289 h 66"/>
              <a:gd name="T82" fmla="*/ 276726 w 57"/>
              <a:gd name="T83" fmla="*/ 614795 h 6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57"/>
              <a:gd name="T127" fmla="*/ 0 h 66"/>
              <a:gd name="T128" fmla="*/ 57 w 57"/>
              <a:gd name="T129" fmla="*/ 66 h 6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57" h="66">
                <a:moveTo>
                  <a:pt x="6" y="6"/>
                </a:moveTo>
                <a:cubicBezTo>
                  <a:pt x="6" y="56"/>
                  <a:pt x="6" y="56"/>
                  <a:pt x="6" y="56"/>
                </a:cubicBezTo>
                <a:cubicBezTo>
                  <a:pt x="17" y="56"/>
                  <a:pt x="17" y="56"/>
                  <a:pt x="17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64"/>
                  <a:pt x="45" y="64"/>
                  <a:pt x="45" y="64"/>
                </a:cubicBezTo>
                <a:cubicBezTo>
                  <a:pt x="45" y="65"/>
                  <a:pt x="43" y="66"/>
                  <a:pt x="4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3" y="0"/>
                  <a:pt x="45" y="1"/>
                  <a:pt x="45" y="3"/>
                </a:cubicBezTo>
                <a:cubicBezTo>
                  <a:pt x="45" y="9"/>
                  <a:pt x="45" y="9"/>
                  <a:pt x="45" y="9"/>
                </a:cubicBezTo>
                <a:cubicBezTo>
                  <a:pt x="43" y="8"/>
                  <a:pt x="41" y="8"/>
                  <a:pt x="39" y="9"/>
                </a:cubicBezTo>
                <a:cubicBezTo>
                  <a:pt x="39" y="6"/>
                  <a:pt x="39" y="6"/>
                  <a:pt x="39" y="6"/>
                </a:cubicBezTo>
                <a:cubicBezTo>
                  <a:pt x="6" y="6"/>
                  <a:pt x="6" y="6"/>
                  <a:pt x="6" y="6"/>
                </a:cubicBezTo>
                <a:close/>
                <a:moveTo>
                  <a:pt x="14" y="26"/>
                </a:moveTo>
                <a:cubicBezTo>
                  <a:pt x="14" y="31"/>
                  <a:pt x="14" y="31"/>
                  <a:pt x="14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7"/>
                  <a:pt x="30" y="37"/>
                  <a:pt x="30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33"/>
                  <a:pt x="22" y="33"/>
                  <a:pt x="22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20" y="49"/>
                  <a:pt x="20" y="49"/>
                  <a:pt x="20" y="49"/>
                </a:cubicBezTo>
                <a:cubicBezTo>
                  <a:pt x="21" y="51"/>
                  <a:pt x="21" y="51"/>
                  <a:pt x="21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49"/>
                  <a:pt x="50" y="49"/>
                  <a:pt x="50" y="49"/>
                </a:cubicBezTo>
                <a:cubicBezTo>
                  <a:pt x="54" y="31"/>
                  <a:pt x="54" y="31"/>
                  <a:pt x="54" y="31"/>
                </a:cubicBezTo>
                <a:cubicBezTo>
                  <a:pt x="57" y="31"/>
                  <a:pt x="57" y="31"/>
                  <a:pt x="57" y="31"/>
                </a:cubicBezTo>
                <a:cubicBezTo>
                  <a:pt x="57" y="26"/>
                  <a:pt x="57" y="26"/>
                  <a:pt x="57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50" y="26"/>
                  <a:pt x="50" y="26"/>
                  <a:pt x="50" y="26"/>
                </a:cubicBezTo>
                <a:cubicBezTo>
                  <a:pt x="50" y="26"/>
                  <a:pt x="50" y="26"/>
                  <a:pt x="50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3" y="13"/>
                  <a:pt x="42" y="13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39" y="14"/>
                  <a:pt x="39" y="16"/>
                  <a:pt x="40" y="17"/>
                </a:cubicBezTo>
                <a:cubicBezTo>
                  <a:pt x="44" y="26"/>
                  <a:pt x="44" y="26"/>
                  <a:pt x="44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2" y="14"/>
                  <a:pt x="31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29" y="13"/>
                  <a:pt x="28" y="13"/>
                  <a:pt x="27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lose/>
                <a:moveTo>
                  <a:pt x="23" y="40"/>
                </a:moveTo>
                <a:cubicBezTo>
                  <a:pt x="25" y="46"/>
                  <a:pt x="25" y="46"/>
                  <a:pt x="25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0"/>
                  <a:pt x="30" y="40"/>
                  <a:pt x="30" y="40"/>
                </a:cubicBezTo>
                <a:cubicBezTo>
                  <a:pt x="23" y="40"/>
                  <a:pt x="23" y="40"/>
                  <a:pt x="23" y="40"/>
                </a:cubicBezTo>
                <a:close/>
                <a:moveTo>
                  <a:pt x="47" y="40"/>
                </a:moveTo>
                <a:cubicBezTo>
                  <a:pt x="41" y="40"/>
                  <a:pt x="41" y="40"/>
                  <a:pt x="41" y="40"/>
                </a:cubicBezTo>
                <a:cubicBezTo>
                  <a:pt x="41" y="46"/>
                  <a:pt x="41" y="46"/>
                  <a:pt x="41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7" y="40"/>
                  <a:pt x="47" y="40"/>
                  <a:pt x="47" y="40"/>
                </a:cubicBezTo>
                <a:close/>
                <a:moveTo>
                  <a:pt x="39" y="40"/>
                </a:moveTo>
                <a:cubicBezTo>
                  <a:pt x="33" y="40"/>
                  <a:pt x="33" y="40"/>
                  <a:pt x="33" y="40"/>
                </a:cubicBezTo>
                <a:cubicBezTo>
                  <a:pt x="33" y="46"/>
                  <a:pt x="33" y="46"/>
                  <a:pt x="33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0"/>
                  <a:pt x="39" y="40"/>
                  <a:pt x="39" y="40"/>
                </a:cubicBezTo>
                <a:close/>
                <a:moveTo>
                  <a:pt x="33" y="37"/>
                </a:moveTo>
                <a:cubicBezTo>
                  <a:pt x="39" y="37"/>
                  <a:pt x="39" y="37"/>
                  <a:pt x="39" y="37"/>
                </a:cubicBezTo>
                <a:cubicBezTo>
                  <a:pt x="39" y="31"/>
                  <a:pt x="39" y="31"/>
                  <a:pt x="39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7"/>
                  <a:pt x="33" y="37"/>
                  <a:pt x="33" y="37"/>
                </a:cubicBezTo>
                <a:close/>
                <a:moveTo>
                  <a:pt x="41" y="37"/>
                </a:moveTo>
                <a:cubicBezTo>
                  <a:pt x="48" y="37"/>
                  <a:pt x="48" y="37"/>
                  <a:pt x="48" y="37"/>
                </a:cubicBezTo>
                <a:cubicBezTo>
                  <a:pt x="49" y="31"/>
                  <a:pt x="49" y="31"/>
                  <a:pt x="49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37"/>
                  <a:pt x="41" y="37"/>
                  <a:pt x="41" y="37"/>
                </a:cubicBezTo>
                <a:close/>
                <a:moveTo>
                  <a:pt x="18" y="60"/>
                </a:moveTo>
                <a:cubicBezTo>
                  <a:pt x="17" y="60"/>
                  <a:pt x="17" y="60"/>
                  <a:pt x="17" y="60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3"/>
                  <a:pt x="18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7" y="63"/>
                  <a:pt x="28" y="62"/>
                  <a:pt x="28" y="62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0"/>
                  <a:pt x="27" y="60"/>
                  <a:pt x="27" y="60"/>
                </a:cubicBezTo>
                <a:lnTo>
                  <a:pt x="18" y="6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>
            <a:off x="7025965" y="1176094"/>
            <a:ext cx="384204" cy="474217"/>
          </a:xfrm>
          <a:custGeom>
            <a:avLst/>
            <a:gdLst>
              <a:gd name="T0" fmla="*/ 61736 w 54"/>
              <a:gd name="T1" fmla="*/ 573206 h 67"/>
              <a:gd name="T2" fmla="*/ 401285 w 54"/>
              <a:gd name="T3" fmla="*/ 562970 h 67"/>
              <a:gd name="T4" fmla="*/ 463021 w 54"/>
              <a:gd name="T5" fmla="*/ 542499 h 67"/>
              <a:gd name="T6" fmla="*/ 432153 w 54"/>
              <a:gd name="T7" fmla="*/ 685800 h 67"/>
              <a:gd name="T8" fmla="*/ 0 w 54"/>
              <a:gd name="T9" fmla="*/ 655093 h 67"/>
              <a:gd name="T10" fmla="*/ 20579 w 54"/>
              <a:gd name="T11" fmla="*/ 0 h 67"/>
              <a:gd name="T12" fmla="*/ 432153 w 54"/>
              <a:gd name="T13" fmla="*/ 0 h 67"/>
              <a:gd name="T14" fmla="*/ 463021 w 54"/>
              <a:gd name="T15" fmla="*/ 122830 h 67"/>
              <a:gd name="T16" fmla="*/ 401285 w 54"/>
              <a:gd name="T17" fmla="*/ 61415 h 67"/>
              <a:gd name="T18" fmla="*/ 329259 w 54"/>
              <a:gd name="T19" fmla="*/ 481084 h 67"/>
              <a:gd name="T20" fmla="*/ 329259 w 54"/>
              <a:gd name="T21" fmla="*/ 481084 h 67"/>
              <a:gd name="T22" fmla="*/ 329259 w 54"/>
              <a:gd name="T23" fmla="*/ 440140 h 67"/>
              <a:gd name="T24" fmla="*/ 329259 w 54"/>
              <a:gd name="T25" fmla="*/ 481084 h 67"/>
              <a:gd name="T26" fmla="*/ 545336 w 54"/>
              <a:gd name="T27" fmla="*/ 440140 h 67"/>
              <a:gd name="T28" fmla="*/ 473310 w 54"/>
              <a:gd name="T29" fmla="*/ 358254 h 67"/>
              <a:gd name="T30" fmla="*/ 411574 w 54"/>
              <a:gd name="T31" fmla="*/ 378725 h 67"/>
              <a:gd name="T32" fmla="*/ 401285 w 54"/>
              <a:gd name="T33" fmla="*/ 255896 h 67"/>
              <a:gd name="T34" fmla="*/ 390995 w 54"/>
              <a:gd name="T35" fmla="*/ 143301 h 67"/>
              <a:gd name="T36" fmla="*/ 298391 w 54"/>
              <a:gd name="T37" fmla="*/ 133066 h 67"/>
              <a:gd name="T38" fmla="*/ 432153 w 54"/>
              <a:gd name="T39" fmla="*/ 481084 h 67"/>
              <a:gd name="T40" fmla="*/ 349838 w 54"/>
              <a:gd name="T41" fmla="*/ 491319 h 67"/>
              <a:gd name="T42" fmla="*/ 329259 w 54"/>
              <a:gd name="T43" fmla="*/ 419669 h 67"/>
              <a:gd name="T44" fmla="*/ 277813 w 54"/>
              <a:gd name="T45" fmla="*/ 419669 h 67"/>
              <a:gd name="T46" fmla="*/ 236655 w 54"/>
              <a:gd name="T47" fmla="*/ 419669 h 67"/>
              <a:gd name="T48" fmla="*/ 185208 w 54"/>
              <a:gd name="T49" fmla="*/ 419669 h 67"/>
              <a:gd name="T50" fmla="*/ 154340 w 54"/>
              <a:gd name="T51" fmla="*/ 450376 h 67"/>
              <a:gd name="T52" fmla="*/ 205787 w 54"/>
              <a:gd name="T53" fmla="*/ 522027 h 67"/>
              <a:gd name="T54" fmla="*/ 257234 w 54"/>
              <a:gd name="T55" fmla="*/ 522027 h 67"/>
              <a:gd name="T56" fmla="*/ 308681 w 54"/>
              <a:gd name="T57" fmla="*/ 522027 h 67"/>
              <a:gd name="T58" fmla="*/ 463021 w 54"/>
              <a:gd name="T59" fmla="*/ 501555 h 67"/>
              <a:gd name="T60" fmla="*/ 504178 w 54"/>
              <a:gd name="T61" fmla="*/ 501555 h 67"/>
              <a:gd name="T62" fmla="*/ 277813 w 54"/>
              <a:gd name="T63" fmla="*/ 481084 h 67"/>
              <a:gd name="T64" fmla="*/ 277813 w 54"/>
              <a:gd name="T65" fmla="*/ 440140 h 67"/>
              <a:gd name="T66" fmla="*/ 277813 w 54"/>
              <a:gd name="T67" fmla="*/ 481084 h 67"/>
              <a:gd name="T68" fmla="*/ 236655 w 54"/>
              <a:gd name="T69" fmla="*/ 481084 h 67"/>
              <a:gd name="T70" fmla="*/ 236655 w 54"/>
              <a:gd name="T71" fmla="*/ 440140 h 67"/>
              <a:gd name="T72" fmla="*/ 226366 w 54"/>
              <a:gd name="T73" fmla="*/ 440140 h 67"/>
              <a:gd name="T74" fmla="*/ 236655 w 54"/>
              <a:gd name="T75" fmla="*/ 481084 h 67"/>
              <a:gd name="T76" fmla="*/ 195498 w 54"/>
              <a:gd name="T77" fmla="*/ 440140 h 67"/>
              <a:gd name="T78" fmla="*/ 185208 w 54"/>
              <a:gd name="T79" fmla="*/ 440140 h 67"/>
              <a:gd name="T80" fmla="*/ 185208 w 54"/>
              <a:gd name="T81" fmla="*/ 481084 h 67"/>
              <a:gd name="T82" fmla="*/ 216076 w 54"/>
              <a:gd name="T83" fmla="*/ 491319 h 67"/>
              <a:gd name="T84" fmla="*/ 195498 w 54"/>
              <a:gd name="T85" fmla="*/ 450376 h 67"/>
              <a:gd name="T86" fmla="*/ 174919 w 54"/>
              <a:gd name="T87" fmla="*/ 624385 h 67"/>
              <a:gd name="T88" fmla="*/ 185208 w 54"/>
              <a:gd name="T89" fmla="*/ 644857 h 67"/>
              <a:gd name="T90" fmla="*/ 288102 w 54"/>
              <a:gd name="T91" fmla="*/ 634621 h 67"/>
              <a:gd name="T92" fmla="*/ 277813 w 54"/>
              <a:gd name="T93" fmla="*/ 614149 h 6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54"/>
              <a:gd name="T142" fmla="*/ 0 h 67"/>
              <a:gd name="T143" fmla="*/ 54 w 54"/>
              <a:gd name="T144" fmla="*/ 67 h 67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54" h="67">
                <a:moveTo>
                  <a:pt x="6" y="6"/>
                </a:moveTo>
                <a:cubicBezTo>
                  <a:pt x="6" y="56"/>
                  <a:pt x="6" y="56"/>
                  <a:pt x="6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5"/>
                  <a:pt x="39" y="55"/>
                  <a:pt x="39" y="55"/>
                </a:cubicBezTo>
                <a:cubicBezTo>
                  <a:pt x="41" y="54"/>
                  <a:pt x="43" y="54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64"/>
                  <a:pt x="45" y="64"/>
                  <a:pt x="45" y="64"/>
                </a:cubicBezTo>
                <a:cubicBezTo>
                  <a:pt x="45" y="65"/>
                  <a:pt x="44" y="67"/>
                  <a:pt x="42" y="67"/>
                </a:cubicBezTo>
                <a:cubicBezTo>
                  <a:pt x="2" y="67"/>
                  <a:pt x="2" y="67"/>
                  <a:pt x="2" y="67"/>
                </a:cubicBezTo>
                <a:cubicBezTo>
                  <a:pt x="1" y="67"/>
                  <a:pt x="0" y="65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3"/>
                </a:cubicBezTo>
                <a:cubicBezTo>
                  <a:pt x="45" y="12"/>
                  <a:pt x="45" y="12"/>
                  <a:pt x="45" y="12"/>
                </a:cubicBezTo>
                <a:cubicBezTo>
                  <a:pt x="39" y="9"/>
                  <a:pt x="39" y="9"/>
                  <a:pt x="39" y="9"/>
                </a:cubicBezTo>
                <a:cubicBezTo>
                  <a:pt x="39" y="6"/>
                  <a:pt x="39" y="6"/>
                  <a:pt x="39" y="6"/>
                </a:cubicBezTo>
                <a:cubicBezTo>
                  <a:pt x="6" y="6"/>
                  <a:pt x="6" y="6"/>
                  <a:pt x="6" y="6"/>
                </a:cubicBezTo>
                <a:close/>
                <a:moveTo>
                  <a:pt x="32" y="47"/>
                </a:move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7"/>
                  <a:pt x="33" y="44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1" y="43"/>
                  <a:pt x="31" y="43"/>
                </a:cubicBezTo>
                <a:cubicBezTo>
                  <a:pt x="30" y="44"/>
                  <a:pt x="31" y="47"/>
                  <a:pt x="32" y="47"/>
                </a:cubicBezTo>
                <a:close/>
                <a:moveTo>
                  <a:pt x="49" y="49"/>
                </a:moveTo>
                <a:cubicBezTo>
                  <a:pt x="51" y="47"/>
                  <a:pt x="52" y="45"/>
                  <a:pt x="53" y="43"/>
                </a:cubicBezTo>
                <a:cubicBezTo>
                  <a:pt x="54" y="42"/>
                  <a:pt x="53" y="41"/>
                  <a:pt x="53" y="41"/>
                </a:cubicBezTo>
                <a:cubicBezTo>
                  <a:pt x="51" y="39"/>
                  <a:pt x="48" y="37"/>
                  <a:pt x="46" y="35"/>
                </a:cubicBezTo>
                <a:cubicBezTo>
                  <a:pt x="45" y="34"/>
                  <a:pt x="45" y="34"/>
                  <a:pt x="44" y="34"/>
                </a:cubicBezTo>
                <a:cubicBezTo>
                  <a:pt x="43" y="35"/>
                  <a:pt x="41" y="36"/>
                  <a:pt x="40" y="37"/>
                </a:cubicBezTo>
                <a:cubicBezTo>
                  <a:pt x="38" y="34"/>
                  <a:pt x="36" y="31"/>
                  <a:pt x="35" y="27"/>
                </a:cubicBezTo>
                <a:cubicBezTo>
                  <a:pt x="37" y="26"/>
                  <a:pt x="38" y="26"/>
                  <a:pt x="39" y="25"/>
                </a:cubicBezTo>
                <a:cubicBezTo>
                  <a:pt x="40" y="24"/>
                  <a:pt x="40" y="24"/>
                  <a:pt x="40" y="22"/>
                </a:cubicBezTo>
                <a:cubicBezTo>
                  <a:pt x="39" y="20"/>
                  <a:pt x="39" y="17"/>
                  <a:pt x="38" y="14"/>
                </a:cubicBezTo>
                <a:cubicBezTo>
                  <a:pt x="37" y="13"/>
                  <a:pt x="37" y="12"/>
                  <a:pt x="36" y="12"/>
                </a:cubicBezTo>
                <a:cubicBezTo>
                  <a:pt x="34" y="13"/>
                  <a:pt x="31" y="13"/>
                  <a:pt x="29" y="13"/>
                </a:cubicBezTo>
                <a:cubicBezTo>
                  <a:pt x="27" y="13"/>
                  <a:pt x="27" y="14"/>
                  <a:pt x="27" y="15"/>
                </a:cubicBezTo>
                <a:cubicBezTo>
                  <a:pt x="28" y="31"/>
                  <a:pt x="32" y="40"/>
                  <a:pt x="42" y="47"/>
                </a:cubicBezTo>
                <a:cubicBezTo>
                  <a:pt x="39" y="48"/>
                  <a:pt x="35" y="49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5" y="47"/>
                  <a:pt x="36" y="44"/>
                  <a:pt x="34" y="42"/>
                </a:cubicBezTo>
                <a:cubicBezTo>
                  <a:pt x="34" y="41"/>
                  <a:pt x="33" y="41"/>
                  <a:pt x="32" y="41"/>
                </a:cubicBezTo>
                <a:cubicBezTo>
                  <a:pt x="31" y="41"/>
                  <a:pt x="30" y="41"/>
                  <a:pt x="30" y="42"/>
                </a:cubicBezTo>
                <a:cubicBezTo>
                  <a:pt x="29" y="41"/>
                  <a:pt x="28" y="41"/>
                  <a:pt x="27" y="41"/>
                </a:cubicBezTo>
                <a:cubicBezTo>
                  <a:pt x="26" y="41"/>
                  <a:pt x="26" y="41"/>
                  <a:pt x="25" y="42"/>
                </a:cubicBezTo>
                <a:cubicBezTo>
                  <a:pt x="24" y="41"/>
                  <a:pt x="24" y="41"/>
                  <a:pt x="23" y="41"/>
                </a:cubicBezTo>
                <a:cubicBezTo>
                  <a:pt x="22" y="41"/>
                  <a:pt x="21" y="41"/>
                  <a:pt x="20" y="42"/>
                </a:cubicBezTo>
                <a:cubicBezTo>
                  <a:pt x="20" y="41"/>
                  <a:pt x="19" y="41"/>
                  <a:pt x="18" y="41"/>
                </a:cubicBezTo>
                <a:cubicBezTo>
                  <a:pt x="17" y="41"/>
                  <a:pt x="16" y="41"/>
                  <a:pt x="16" y="42"/>
                </a:cubicBezTo>
                <a:cubicBezTo>
                  <a:pt x="15" y="42"/>
                  <a:pt x="15" y="43"/>
                  <a:pt x="15" y="44"/>
                </a:cubicBezTo>
                <a:cubicBezTo>
                  <a:pt x="15" y="46"/>
                  <a:pt x="15" y="48"/>
                  <a:pt x="16" y="49"/>
                </a:cubicBezTo>
                <a:cubicBezTo>
                  <a:pt x="17" y="50"/>
                  <a:pt x="19" y="51"/>
                  <a:pt x="20" y="51"/>
                </a:cubicBezTo>
                <a:cubicBezTo>
                  <a:pt x="21" y="51"/>
                  <a:pt x="22" y="51"/>
                  <a:pt x="23" y="50"/>
                </a:cubicBezTo>
                <a:cubicBezTo>
                  <a:pt x="23" y="51"/>
                  <a:pt x="24" y="51"/>
                  <a:pt x="25" y="51"/>
                </a:cubicBezTo>
                <a:cubicBezTo>
                  <a:pt x="26" y="51"/>
                  <a:pt x="27" y="51"/>
                  <a:pt x="27" y="50"/>
                </a:cubicBezTo>
                <a:cubicBezTo>
                  <a:pt x="28" y="51"/>
                  <a:pt x="29" y="51"/>
                  <a:pt x="30" y="51"/>
                </a:cubicBezTo>
                <a:cubicBezTo>
                  <a:pt x="30" y="51"/>
                  <a:pt x="31" y="51"/>
                  <a:pt x="32" y="50"/>
                </a:cubicBezTo>
                <a:cubicBezTo>
                  <a:pt x="35" y="52"/>
                  <a:pt x="41" y="51"/>
                  <a:pt x="45" y="49"/>
                </a:cubicBezTo>
                <a:cubicBezTo>
                  <a:pt x="45" y="49"/>
                  <a:pt x="46" y="49"/>
                  <a:pt x="46" y="50"/>
                </a:cubicBezTo>
                <a:cubicBezTo>
                  <a:pt x="48" y="50"/>
                  <a:pt x="48" y="50"/>
                  <a:pt x="49" y="49"/>
                </a:cubicBezTo>
                <a:close/>
                <a:moveTo>
                  <a:pt x="27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8" y="47"/>
                  <a:pt x="29" y="44"/>
                  <a:pt x="28" y="43"/>
                </a:cubicBezTo>
                <a:cubicBezTo>
                  <a:pt x="28" y="43"/>
                  <a:pt x="28" y="43"/>
                  <a:pt x="27" y="43"/>
                </a:cubicBezTo>
                <a:cubicBezTo>
                  <a:pt x="27" y="43"/>
                  <a:pt x="27" y="43"/>
                  <a:pt x="27" y="43"/>
                </a:cubicBezTo>
                <a:cubicBezTo>
                  <a:pt x="26" y="44"/>
                  <a:pt x="26" y="46"/>
                  <a:pt x="27" y="47"/>
                </a:cubicBezTo>
                <a:cubicBezTo>
                  <a:pt x="27" y="47"/>
                  <a:pt x="27" y="47"/>
                  <a:pt x="27" y="47"/>
                </a:cubicBezTo>
                <a:close/>
                <a:moveTo>
                  <a:pt x="23" y="47"/>
                </a:moveTo>
                <a:cubicBezTo>
                  <a:pt x="23" y="47"/>
                  <a:pt x="23" y="47"/>
                  <a:pt x="23" y="47"/>
                </a:cubicBezTo>
                <a:cubicBezTo>
                  <a:pt x="23" y="47"/>
                  <a:pt x="24" y="44"/>
                  <a:pt x="23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1" y="44"/>
                  <a:pt x="22" y="46"/>
                  <a:pt x="23" y="47"/>
                </a:cubicBezTo>
                <a:cubicBezTo>
                  <a:pt x="23" y="47"/>
                  <a:pt x="23" y="47"/>
                  <a:pt x="23" y="47"/>
                </a:cubicBezTo>
                <a:close/>
                <a:moveTo>
                  <a:pt x="19" y="44"/>
                </a:moveTo>
                <a:cubicBezTo>
                  <a:pt x="19" y="44"/>
                  <a:pt x="19" y="44"/>
                  <a:pt x="19" y="43"/>
                </a:cubicBezTo>
                <a:cubicBezTo>
                  <a:pt x="19" y="43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6"/>
                  <a:pt x="18" y="47"/>
                  <a:pt x="18" y="47"/>
                </a:cubicBezTo>
                <a:cubicBezTo>
                  <a:pt x="19" y="48"/>
                  <a:pt x="20" y="48"/>
                  <a:pt x="20" y="48"/>
                </a:cubicBezTo>
                <a:cubicBezTo>
                  <a:pt x="21" y="48"/>
                  <a:pt x="21" y="48"/>
                  <a:pt x="21" y="48"/>
                </a:cubicBezTo>
                <a:cubicBezTo>
                  <a:pt x="20" y="47"/>
                  <a:pt x="19" y="46"/>
                  <a:pt x="19" y="44"/>
                </a:cubicBezTo>
                <a:cubicBezTo>
                  <a:pt x="19" y="44"/>
                  <a:pt x="19" y="44"/>
                  <a:pt x="19" y="44"/>
                </a:cubicBezTo>
                <a:close/>
                <a:moveTo>
                  <a:pt x="18" y="60"/>
                </a:moveTo>
                <a:cubicBezTo>
                  <a:pt x="17" y="60"/>
                  <a:pt x="17" y="60"/>
                  <a:pt x="17" y="61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3"/>
                  <a:pt x="18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8" y="63"/>
                  <a:pt x="28" y="62"/>
                  <a:pt x="28" y="62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60"/>
                  <a:pt x="28" y="60"/>
                  <a:pt x="27" y="60"/>
                </a:cubicBezTo>
                <a:lnTo>
                  <a:pt x="18" y="6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14"/>
          <p:cNvSpPr>
            <a:spLocks noEditPoints="1"/>
          </p:cNvSpPr>
          <p:nvPr/>
        </p:nvSpPr>
        <p:spPr bwMode="auto">
          <a:xfrm>
            <a:off x="7777907" y="2634971"/>
            <a:ext cx="388595" cy="474217"/>
          </a:xfrm>
          <a:custGeom>
            <a:avLst/>
            <a:gdLst>
              <a:gd name="T0" fmla="*/ 61306 w 55"/>
              <a:gd name="T1" fmla="*/ 61415 h 67"/>
              <a:gd name="T2" fmla="*/ 61306 w 55"/>
              <a:gd name="T3" fmla="*/ 573206 h 67"/>
              <a:gd name="T4" fmla="*/ 398491 w 55"/>
              <a:gd name="T5" fmla="*/ 573206 h 67"/>
              <a:gd name="T6" fmla="*/ 398491 w 55"/>
              <a:gd name="T7" fmla="*/ 532263 h 67"/>
              <a:gd name="T8" fmla="*/ 459798 w 55"/>
              <a:gd name="T9" fmla="*/ 511791 h 67"/>
              <a:gd name="T10" fmla="*/ 459798 w 55"/>
              <a:gd name="T11" fmla="*/ 655093 h 67"/>
              <a:gd name="T12" fmla="*/ 439362 w 55"/>
              <a:gd name="T13" fmla="*/ 685800 h 67"/>
              <a:gd name="T14" fmla="*/ 30653 w 55"/>
              <a:gd name="T15" fmla="*/ 685800 h 67"/>
              <a:gd name="T16" fmla="*/ 0 w 55"/>
              <a:gd name="T17" fmla="*/ 655093 h 67"/>
              <a:gd name="T18" fmla="*/ 0 w 55"/>
              <a:gd name="T19" fmla="*/ 30707 h 67"/>
              <a:gd name="T20" fmla="*/ 30653 w 55"/>
              <a:gd name="T21" fmla="*/ 0 h 67"/>
              <a:gd name="T22" fmla="*/ 30653 w 55"/>
              <a:gd name="T23" fmla="*/ 0 h 67"/>
              <a:gd name="T24" fmla="*/ 439362 w 55"/>
              <a:gd name="T25" fmla="*/ 0 h 67"/>
              <a:gd name="T26" fmla="*/ 459798 w 55"/>
              <a:gd name="T27" fmla="*/ 30707 h 67"/>
              <a:gd name="T28" fmla="*/ 459798 w 55"/>
              <a:gd name="T29" fmla="*/ 112594 h 67"/>
              <a:gd name="T30" fmla="*/ 398491 w 55"/>
              <a:gd name="T31" fmla="*/ 92122 h 67"/>
              <a:gd name="T32" fmla="*/ 398491 w 55"/>
              <a:gd name="T33" fmla="*/ 61415 h 67"/>
              <a:gd name="T34" fmla="*/ 61306 w 55"/>
              <a:gd name="T35" fmla="*/ 61415 h 67"/>
              <a:gd name="T36" fmla="*/ 510886 w 55"/>
              <a:gd name="T37" fmla="*/ 388961 h 67"/>
              <a:gd name="T38" fmla="*/ 337185 w 55"/>
              <a:gd name="T39" fmla="*/ 337782 h 67"/>
              <a:gd name="T40" fmla="*/ 337185 w 55"/>
              <a:gd name="T41" fmla="*/ 327546 h 67"/>
              <a:gd name="T42" fmla="*/ 337185 w 55"/>
              <a:gd name="T43" fmla="*/ 153537 h 67"/>
              <a:gd name="T44" fmla="*/ 173701 w 55"/>
              <a:gd name="T45" fmla="*/ 327546 h 67"/>
              <a:gd name="T46" fmla="*/ 347403 w 55"/>
              <a:gd name="T47" fmla="*/ 501555 h 67"/>
              <a:gd name="T48" fmla="*/ 510886 w 55"/>
              <a:gd name="T49" fmla="*/ 388961 h 67"/>
              <a:gd name="T50" fmla="*/ 357620 w 55"/>
              <a:gd name="T51" fmla="*/ 122830 h 67"/>
              <a:gd name="T52" fmla="*/ 357620 w 55"/>
              <a:gd name="T53" fmla="*/ 286603 h 67"/>
              <a:gd name="T54" fmla="*/ 521104 w 55"/>
              <a:gd name="T55" fmla="*/ 255896 h 67"/>
              <a:gd name="T56" fmla="*/ 357620 w 55"/>
              <a:gd name="T57" fmla="*/ 122830 h 67"/>
              <a:gd name="T58" fmla="*/ 561975 w 55"/>
              <a:gd name="T59" fmla="*/ 296839 h 67"/>
              <a:gd name="T60" fmla="*/ 408709 w 55"/>
              <a:gd name="T61" fmla="*/ 327546 h 67"/>
              <a:gd name="T62" fmla="*/ 551757 w 55"/>
              <a:gd name="T63" fmla="*/ 378725 h 67"/>
              <a:gd name="T64" fmla="*/ 561975 w 55"/>
              <a:gd name="T65" fmla="*/ 327546 h 67"/>
              <a:gd name="T66" fmla="*/ 561975 w 55"/>
              <a:gd name="T67" fmla="*/ 296839 h 67"/>
              <a:gd name="T68" fmla="*/ 183919 w 55"/>
              <a:gd name="T69" fmla="*/ 614149 h 67"/>
              <a:gd name="T70" fmla="*/ 173701 w 55"/>
              <a:gd name="T71" fmla="*/ 624385 h 67"/>
              <a:gd name="T72" fmla="*/ 173701 w 55"/>
              <a:gd name="T73" fmla="*/ 634621 h 67"/>
              <a:gd name="T74" fmla="*/ 183919 w 55"/>
              <a:gd name="T75" fmla="*/ 644857 h 67"/>
              <a:gd name="T76" fmla="*/ 286096 w 55"/>
              <a:gd name="T77" fmla="*/ 644857 h 67"/>
              <a:gd name="T78" fmla="*/ 286096 w 55"/>
              <a:gd name="T79" fmla="*/ 634621 h 67"/>
              <a:gd name="T80" fmla="*/ 286096 w 55"/>
              <a:gd name="T81" fmla="*/ 624385 h 67"/>
              <a:gd name="T82" fmla="*/ 286096 w 55"/>
              <a:gd name="T83" fmla="*/ 614149 h 67"/>
              <a:gd name="T84" fmla="*/ 183919 w 55"/>
              <a:gd name="T85" fmla="*/ 614149 h 6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5"/>
              <a:gd name="T130" fmla="*/ 0 h 67"/>
              <a:gd name="T131" fmla="*/ 55 w 55"/>
              <a:gd name="T132" fmla="*/ 67 h 6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5" h="67">
                <a:moveTo>
                  <a:pt x="6" y="6"/>
                </a:moveTo>
                <a:cubicBezTo>
                  <a:pt x="6" y="56"/>
                  <a:pt x="6" y="56"/>
                  <a:pt x="6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2"/>
                  <a:pt x="39" y="52"/>
                  <a:pt x="39" y="52"/>
                </a:cubicBezTo>
                <a:cubicBezTo>
                  <a:pt x="42" y="52"/>
                  <a:pt x="43" y="51"/>
                  <a:pt x="45" y="50"/>
                </a:cubicBezTo>
                <a:cubicBezTo>
                  <a:pt x="45" y="64"/>
                  <a:pt x="45" y="64"/>
                  <a:pt x="45" y="64"/>
                </a:cubicBezTo>
                <a:cubicBezTo>
                  <a:pt x="45" y="65"/>
                  <a:pt x="44" y="67"/>
                  <a:pt x="4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1" y="67"/>
                  <a:pt x="0" y="65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2"/>
                  <a:pt x="45" y="3"/>
                </a:cubicBezTo>
                <a:cubicBezTo>
                  <a:pt x="45" y="11"/>
                  <a:pt x="45" y="11"/>
                  <a:pt x="45" y="11"/>
                </a:cubicBezTo>
                <a:cubicBezTo>
                  <a:pt x="43" y="10"/>
                  <a:pt x="42" y="9"/>
                  <a:pt x="39" y="9"/>
                </a:cubicBezTo>
                <a:cubicBezTo>
                  <a:pt x="39" y="6"/>
                  <a:pt x="39" y="6"/>
                  <a:pt x="39" y="6"/>
                </a:cubicBezTo>
                <a:cubicBezTo>
                  <a:pt x="6" y="6"/>
                  <a:pt x="6" y="6"/>
                  <a:pt x="6" y="6"/>
                </a:cubicBezTo>
                <a:close/>
                <a:moveTo>
                  <a:pt x="50" y="38"/>
                </a:moveTo>
                <a:cubicBezTo>
                  <a:pt x="33" y="33"/>
                  <a:pt x="33" y="33"/>
                  <a:pt x="33" y="33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15"/>
                  <a:pt x="33" y="15"/>
                  <a:pt x="33" y="15"/>
                </a:cubicBezTo>
                <a:cubicBezTo>
                  <a:pt x="24" y="16"/>
                  <a:pt x="17" y="23"/>
                  <a:pt x="17" y="32"/>
                </a:cubicBezTo>
                <a:cubicBezTo>
                  <a:pt x="17" y="42"/>
                  <a:pt x="24" y="49"/>
                  <a:pt x="34" y="49"/>
                </a:cubicBezTo>
                <a:cubicBezTo>
                  <a:pt x="41" y="49"/>
                  <a:pt x="47" y="45"/>
                  <a:pt x="50" y="38"/>
                </a:cubicBezTo>
                <a:close/>
                <a:moveTo>
                  <a:pt x="35" y="12"/>
                </a:moveTo>
                <a:cubicBezTo>
                  <a:pt x="35" y="28"/>
                  <a:pt x="35" y="28"/>
                  <a:pt x="35" y="28"/>
                </a:cubicBezTo>
                <a:cubicBezTo>
                  <a:pt x="51" y="25"/>
                  <a:pt x="51" y="25"/>
                  <a:pt x="51" y="25"/>
                </a:cubicBezTo>
                <a:cubicBezTo>
                  <a:pt x="49" y="18"/>
                  <a:pt x="43" y="12"/>
                  <a:pt x="35" y="12"/>
                </a:cubicBezTo>
                <a:close/>
                <a:moveTo>
                  <a:pt x="55" y="29"/>
                </a:moveTo>
                <a:cubicBezTo>
                  <a:pt x="40" y="32"/>
                  <a:pt x="40" y="32"/>
                  <a:pt x="40" y="32"/>
                </a:cubicBezTo>
                <a:cubicBezTo>
                  <a:pt x="54" y="37"/>
                  <a:pt x="54" y="37"/>
                  <a:pt x="54" y="37"/>
                </a:cubicBezTo>
                <a:cubicBezTo>
                  <a:pt x="55" y="35"/>
                  <a:pt x="55" y="34"/>
                  <a:pt x="55" y="32"/>
                </a:cubicBezTo>
                <a:cubicBezTo>
                  <a:pt x="55" y="31"/>
                  <a:pt x="55" y="30"/>
                  <a:pt x="55" y="29"/>
                </a:cubicBezTo>
                <a:close/>
                <a:moveTo>
                  <a:pt x="18" y="60"/>
                </a:moveTo>
                <a:cubicBezTo>
                  <a:pt x="18" y="60"/>
                  <a:pt x="17" y="60"/>
                  <a:pt x="17" y="61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3"/>
                  <a:pt x="18" y="63"/>
                  <a:pt x="18" y="63"/>
                </a:cubicBezTo>
                <a:cubicBezTo>
                  <a:pt x="28" y="63"/>
                  <a:pt x="28" y="63"/>
                  <a:pt x="28" y="63"/>
                </a:cubicBezTo>
                <a:cubicBezTo>
                  <a:pt x="28" y="63"/>
                  <a:pt x="28" y="63"/>
                  <a:pt x="28" y="62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60"/>
                  <a:pt x="28" y="60"/>
                  <a:pt x="28" y="60"/>
                </a:cubicBezTo>
                <a:lnTo>
                  <a:pt x="18" y="6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5"/>
          <p:cNvSpPr>
            <a:spLocks noEditPoints="1"/>
          </p:cNvSpPr>
          <p:nvPr/>
        </p:nvSpPr>
        <p:spPr bwMode="auto">
          <a:xfrm>
            <a:off x="7748268" y="1190365"/>
            <a:ext cx="384204" cy="467631"/>
          </a:xfrm>
          <a:custGeom>
            <a:avLst/>
            <a:gdLst>
              <a:gd name="T0" fmla="*/ 61736 w 54"/>
              <a:gd name="T1" fmla="*/ 573809 h 66"/>
              <a:gd name="T2" fmla="*/ 401285 w 54"/>
              <a:gd name="T3" fmla="*/ 532823 h 66"/>
              <a:gd name="T4" fmla="*/ 411574 w 54"/>
              <a:gd name="T5" fmla="*/ 481590 h 66"/>
              <a:gd name="T6" fmla="*/ 463021 w 54"/>
              <a:gd name="T7" fmla="*/ 655782 h 66"/>
              <a:gd name="T8" fmla="*/ 20579 w 54"/>
              <a:gd name="T9" fmla="*/ 676275 h 66"/>
              <a:gd name="T10" fmla="*/ 0 w 54"/>
              <a:gd name="T11" fmla="*/ 30740 h 66"/>
              <a:gd name="T12" fmla="*/ 20579 w 54"/>
              <a:gd name="T13" fmla="*/ 0 h 66"/>
              <a:gd name="T14" fmla="*/ 463021 w 54"/>
              <a:gd name="T15" fmla="*/ 30740 h 66"/>
              <a:gd name="T16" fmla="*/ 401285 w 54"/>
              <a:gd name="T17" fmla="*/ 112713 h 66"/>
              <a:gd name="T18" fmla="*/ 61736 w 54"/>
              <a:gd name="T19" fmla="*/ 61480 h 66"/>
              <a:gd name="T20" fmla="*/ 226366 w 54"/>
              <a:gd name="T21" fmla="*/ 225425 h 66"/>
              <a:gd name="T22" fmla="*/ 535046 w 54"/>
              <a:gd name="T23" fmla="*/ 225425 h 66"/>
              <a:gd name="T24" fmla="*/ 236655 w 54"/>
              <a:gd name="T25" fmla="*/ 225425 h 66"/>
              <a:gd name="T26" fmla="*/ 195498 w 54"/>
              <a:gd name="T27" fmla="*/ 348384 h 66"/>
              <a:gd name="T28" fmla="*/ 205787 w 54"/>
              <a:gd name="T29" fmla="*/ 389370 h 66"/>
              <a:gd name="T30" fmla="*/ 133762 w 54"/>
              <a:gd name="T31" fmla="*/ 409864 h 66"/>
              <a:gd name="T32" fmla="*/ 205787 w 54"/>
              <a:gd name="T33" fmla="*/ 420110 h 66"/>
              <a:gd name="T34" fmla="*/ 205787 w 54"/>
              <a:gd name="T35" fmla="*/ 245918 h 66"/>
              <a:gd name="T36" fmla="*/ 205787 w 54"/>
              <a:gd name="T37" fmla="*/ 317644 h 66"/>
              <a:gd name="T38" fmla="*/ 174919 w 54"/>
              <a:gd name="T39" fmla="*/ 471343 h 66"/>
              <a:gd name="T40" fmla="*/ 380706 w 54"/>
              <a:gd name="T41" fmla="*/ 491836 h 66"/>
              <a:gd name="T42" fmla="*/ 174919 w 54"/>
              <a:gd name="T43" fmla="*/ 471343 h 66"/>
              <a:gd name="T44" fmla="*/ 267523 w 54"/>
              <a:gd name="T45" fmla="*/ 174192 h 66"/>
              <a:gd name="T46" fmla="*/ 154340 w 54"/>
              <a:gd name="T47" fmla="*/ 204932 h 66"/>
              <a:gd name="T48" fmla="*/ 370417 w 54"/>
              <a:gd name="T49" fmla="*/ 174192 h 66"/>
              <a:gd name="T50" fmla="*/ 452731 w 54"/>
              <a:gd name="T51" fmla="*/ 153699 h 66"/>
              <a:gd name="T52" fmla="*/ 555625 w 54"/>
              <a:gd name="T53" fmla="*/ 245918 h 66"/>
              <a:gd name="T54" fmla="*/ 555625 w 54"/>
              <a:gd name="T55" fmla="*/ 420110 h 66"/>
              <a:gd name="T56" fmla="*/ 555625 w 54"/>
              <a:gd name="T57" fmla="*/ 245918 h 66"/>
              <a:gd name="T58" fmla="*/ 535046 w 54"/>
              <a:gd name="T59" fmla="*/ 440603 h 66"/>
              <a:gd name="T60" fmla="*/ 390995 w 54"/>
              <a:gd name="T61" fmla="*/ 368877 h 66"/>
              <a:gd name="T62" fmla="*/ 370417 w 54"/>
              <a:gd name="T63" fmla="*/ 368877 h 66"/>
              <a:gd name="T64" fmla="*/ 236655 w 54"/>
              <a:gd name="T65" fmla="*/ 440603 h 66"/>
              <a:gd name="T66" fmla="*/ 524757 w 54"/>
              <a:gd name="T67" fmla="*/ 440603 h 66"/>
              <a:gd name="T68" fmla="*/ 185208 w 54"/>
              <a:gd name="T69" fmla="*/ 614795 h 66"/>
              <a:gd name="T70" fmla="*/ 174919 w 54"/>
              <a:gd name="T71" fmla="*/ 635289 h 66"/>
              <a:gd name="T72" fmla="*/ 277813 w 54"/>
              <a:gd name="T73" fmla="*/ 645535 h 66"/>
              <a:gd name="T74" fmla="*/ 288102 w 54"/>
              <a:gd name="T75" fmla="*/ 625042 h 66"/>
              <a:gd name="T76" fmla="*/ 185208 w 54"/>
              <a:gd name="T77" fmla="*/ 614795 h 6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54"/>
              <a:gd name="T118" fmla="*/ 0 h 66"/>
              <a:gd name="T119" fmla="*/ 54 w 54"/>
              <a:gd name="T120" fmla="*/ 66 h 6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54" h="66">
                <a:moveTo>
                  <a:pt x="6" y="6"/>
                </a:moveTo>
                <a:cubicBezTo>
                  <a:pt x="6" y="56"/>
                  <a:pt x="6" y="56"/>
                  <a:pt x="6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2"/>
                  <a:pt x="39" y="52"/>
                  <a:pt x="39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0" y="47"/>
                  <a:pt x="40" y="47"/>
                  <a:pt x="40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4"/>
                  <a:pt x="45" y="64"/>
                  <a:pt x="45" y="64"/>
                </a:cubicBezTo>
                <a:cubicBezTo>
                  <a:pt x="45" y="65"/>
                  <a:pt x="44" y="66"/>
                  <a:pt x="4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3"/>
                </a:cubicBezTo>
                <a:cubicBezTo>
                  <a:pt x="45" y="11"/>
                  <a:pt x="45" y="11"/>
                  <a:pt x="45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6" y="6"/>
                  <a:pt x="6" y="6"/>
                  <a:pt x="6" y="6"/>
                </a:cubicBezTo>
                <a:close/>
                <a:moveTo>
                  <a:pt x="23" y="22"/>
                </a:moveTo>
                <a:cubicBezTo>
                  <a:pt x="23" y="22"/>
                  <a:pt x="22" y="22"/>
                  <a:pt x="22" y="22"/>
                </a:cubicBezTo>
                <a:cubicBezTo>
                  <a:pt x="37" y="33"/>
                  <a:pt x="37" y="33"/>
                  <a:pt x="37" y="33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22"/>
                  <a:pt x="52" y="22"/>
                  <a:pt x="51" y="22"/>
                </a:cubicBezTo>
                <a:cubicBezTo>
                  <a:pt x="23" y="22"/>
                  <a:pt x="23" y="22"/>
                  <a:pt x="23" y="22"/>
                </a:cubicBezTo>
                <a:close/>
                <a:moveTo>
                  <a:pt x="18" y="31"/>
                </a:move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1"/>
                  <a:pt x="20" y="41"/>
                  <a:pt x="20" y="41"/>
                </a:cubicBezTo>
                <a:cubicBezTo>
                  <a:pt x="32" y="33"/>
                  <a:pt x="32" y="33"/>
                  <a:pt x="32" y="33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31"/>
                  <a:pt x="20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17" y="46"/>
                </a:moveTo>
                <a:cubicBezTo>
                  <a:pt x="18" y="48"/>
                  <a:pt x="18" y="48"/>
                  <a:pt x="18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6"/>
                  <a:pt x="36" y="46"/>
                  <a:pt x="36" y="46"/>
                </a:cubicBezTo>
                <a:cubicBezTo>
                  <a:pt x="17" y="46"/>
                  <a:pt x="17" y="46"/>
                  <a:pt x="17" y="46"/>
                </a:cubicBezTo>
                <a:close/>
                <a:moveTo>
                  <a:pt x="25" y="15"/>
                </a:moveTo>
                <a:cubicBezTo>
                  <a:pt x="26" y="17"/>
                  <a:pt x="26" y="17"/>
                  <a:pt x="26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20"/>
                  <a:pt x="15" y="20"/>
                  <a:pt x="15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4" y="15"/>
                  <a:pt x="44" y="15"/>
                  <a:pt x="44" y="15"/>
                </a:cubicBezTo>
                <a:cubicBezTo>
                  <a:pt x="25" y="15"/>
                  <a:pt x="25" y="15"/>
                  <a:pt x="25" y="15"/>
                </a:cubicBezTo>
                <a:close/>
                <a:moveTo>
                  <a:pt x="54" y="24"/>
                </a:moveTo>
                <a:cubicBezTo>
                  <a:pt x="43" y="33"/>
                  <a:pt x="43" y="33"/>
                  <a:pt x="43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0"/>
                  <a:pt x="54" y="40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4"/>
                  <a:pt x="54" y="24"/>
                  <a:pt x="54" y="24"/>
                </a:cubicBezTo>
                <a:close/>
                <a:moveTo>
                  <a:pt x="52" y="43"/>
                </a:moveTo>
                <a:cubicBezTo>
                  <a:pt x="40" y="34"/>
                  <a:pt x="40" y="34"/>
                  <a:pt x="40" y="34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5"/>
                  <a:pt x="34" y="35"/>
                  <a:pt x="34" y="35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2" y="43"/>
                  <a:pt x="52" y="43"/>
                </a:cubicBezTo>
                <a:close/>
                <a:moveTo>
                  <a:pt x="18" y="60"/>
                </a:moveTo>
                <a:cubicBezTo>
                  <a:pt x="17" y="60"/>
                  <a:pt x="17" y="60"/>
                  <a:pt x="17" y="61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3"/>
                  <a:pt x="18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7" y="63"/>
                  <a:pt x="28" y="62"/>
                  <a:pt x="28" y="62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60"/>
                  <a:pt x="27" y="60"/>
                  <a:pt x="27" y="60"/>
                </a:cubicBezTo>
                <a:lnTo>
                  <a:pt x="18" y="6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6"/>
          <p:cNvSpPr>
            <a:spLocks noEditPoints="1"/>
          </p:cNvSpPr>
          <p:nvPr/>
        </p:nvSpPr>
        <p:spPr bwMode="auto">
          <a:xfrm>
            <a:off x="7047919" y="1926938"/>
            <a:ext cx="375422" cy="474217"/>
          </a:xfrm>
          <a:custGeom>
            <a:avLst/>
            <a:gdLst>
              <a:gd name="T0" fmla="*/ 61463 w 53"/>
              <a:gd name="T1" fmla="*/ 61415 h 67"/>
              <a:gd name="T2" fmla="*/ 61463 w 53"/>
              <a:gd name="T3" fmla="*/ 573206 h 67"/>
              <a:gd name="T4" fmla="*/ 399511 w 53"/>
              <a:gd name="T5" fmla="*/ 573206 h 67"/>
              <a:gd name="T6" fmla="*/ 399511 w 53"/>
              <a:gd name="T7" fmla="*/ 522027 h 67"/>
              <a:gd name="T8" fmla="*/ 460974 w 53"/>
              <a:gd name="T9" fmla="*/ 501555 h 67"/>
              <a:gd name="T10" fmla="*/ 460974 w 53"/>
              <a:gd name="T11" fmla="*/ 655093 h 67"/>
              <a:gd name="T12" fmla="*/ 430242 w 53"/>
              <a:gd name="T13" fmla="*/ 685800 h 67"/>
              <a:gd name="T14" fmla="*/ 20488 w 53"/>
              <a:gd name="T15" fmla="*/ 685800 h 67"/>
              <a:gd name="T16" fmla="*/ 0 w 53"/>
              <a:gd name="T17" fmla="*/ 655093 h 67"/>
              <a:gd name="T18" fmla="*/ 0 w 53"/>
              <a:gd name="T19" fmla="*/ 30707 h 67"/>
              <a:gd name="T20" fmla="*/ 20488 w 53"/>
              <a:gd name="T21" fmla="*/ 0 h 67"/>
              <a:gd name="T22" fmla="*/ 20488 w 53"/>
              <a:gd name="T23" fmla="*/ 0 h 67"/>
              <a:gd name="T24" fmla="*/ 430242 w 53"/>
              <a:gd name="T25" fmla="*/ 0 h 67"/>
              <a:gd name="T26" fmla="*/ 460974 w 53"/>
              <a:gd name="T27" fmla="*/ 30707 h 67"/>
              <a:gd name="T28" fmla="*/ 460974 w 53"/>
              <a:gd name="T29" fmla="*/ 133066 h 67"/>
              <a:gd name="T30" fmla="*/ 399511 w 53"/>
              <a:gd name="T31" fmla="*/ 112594 h 67"/>
              <a:gd name="T32" fmla="*/ 399511 w 53"/>
              <a:gd name="T33" fmla="*/ 61415 h 67"/>
              <a:gd name="T34" fmla="*/ 61463 w 53"/>
              <a:gd name="T35" fmla="*/ 61415 h 67"/>
              <a:gd name="T36" fmla="*/ 286828 w 53"/>
              <a:gd name="T37" fmla="*/ 337782 h 67"/>
              <a:gd name="T38" fmla="*/ 194633 w 53"/>
              <a:gd name="T39" fmla="*/ 429904 h 67"/>
              <a:gd name="T40" fmla="*/ 286828 w 53"/>
              <a:gd name="T41" fmla="*/ 511791 h 67"/>
              <a:gd name="T42" fmla="*/ 379023 w 53"/>
              <a:gd name="T43" fmla="*/ 429904 h 67"/>
              <a:gd name="T44" fmla="*/ 379023 w 53"/>
              <a:gd name="T45" fmla="*/ 245660 h 67"/>
              <a:gd name="T46" fmla="*/ 450730 w 53"/>
              <a:gd name="T47" fmla="*/ 276367 h 67"/>
              <a:gd name="T48" fmla="*/ 450730 w 53"/>
              <a:gd name="T49" fmla="*/ 368490 h 67"/>
              <a:gd name="T50" fmla="*/ 471218 w 53"/>
              <a:gd name="T51" fmla="*/ 378725 h 67"/>
              <a:gd name="T52" fmla="*/ 522437 w 53"/>
              <a:gd name="T53" fmla="*/ 245660 h 67"/>
              <a:gd name="T54" fmla="*/ 317560 w 53"/>
              <a:gd name="T55" fmla="*/ 133066 h 67"/>
              <a:gd name="T56" fmla="*/ 317560 w 53"/>
              <a:gd name="T57" fmla="*/ 337782 h 67"/>
              <a:gd name="T58" fmla="*/ 286828 w 53"/>
              <a:gd name="T59" fmla="*/ 337782 h 67"/>
              <a:gd name="T60" fmla="*/ 184390 w 53"/>
              <a:gd name="T61" fmla="*/ 614149 h 67"/>
              <a:gd name="T62" fmla="*/ 174146 w 53"/>
              <a:gd name="T63" fmla="*/ 624385 h 67"/>
              <a:gd name="T64" fmla="*/ 174146 w 53"/>
              <a:gd name="T65" fmla="*/ 634621 h 67"/>
              <a:gd name="T66" fmla="*/ 184390 w 53"/>
              <a:gd name="T67" fmla="*/ 644857 h 67"/>
              <a:gd name="T68" fmla="*/ 276584 w 53"/>
              <a:gd name="T69" fmla="*/ 644857 h 67"/>
              <a:gd name="T70" fmla="*/ 286828 w 53"/>
              <a:gd name="T71" fmla="*/ 634621 h 67"/>
              <a:gd name="T72" fmla="*/ 286828 w 53"/>
              <a:gd name="T73" fmla="*/ 624385 h 67"/>
              <a:gd name="T74" fmla="*/ 276584 w 53"/>
              <a:gd name="T75" fmla="*/ 614149 h 67"/>
              <a:gd name="T76" fmla="*/ 184390 w 53"/>
              <a:gd name="T77" fmla="*/ 614149 h 6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53"/>
              <a:gd name="T118" fmla="*/ 0 h 67"/>
              <a:gd name="T119" fmla="*/ 53 w 53"/>
              <a:gd name="T120" fmla="*/ 67 h 6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53" h="67">
                <a:moveTo>
                  <a:pt x="6" y="6"/>
                </a:moveTo>
                <a:cubicBezTo>
                  <a:pt x="6" y="56"/>
                  <a:pt x="6" y="56"/>
                  <a:pt x="6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1"/>
                  <a:pt x="39" y="51"/>
                  <a:pt x="39" y="51"/>
                </a:cubicBezTo>
                <a:cubicBezTo>
                  <a:pt x="45" y="49"/>
                  <a:pt x="45" y="49"/>
                  <a:pt x="45" y="49"/>
                </a:cubicBezTo>
                <a:cubicBezTo>
                  <a:pt x="45" y="64"/>
                  <a:pt x="45" y="64"/>
                  <a:pt x="45" y="64"/>
                </a:cubicBezTo>
                <a:cubicBezTo>
                  <a:pt x="45" y="65"/>
                  <a:pt x="44" y="67"/>
                  <a:pt x="42" y="67"/>
                </a:cubicBezTo>
                <a:cubicBezTo>
                  <a:pt x="2" y="67"/>
                  <a:pt x="2" y="67"/>
                  <a:pt x="2" y="67"/>
                </a:cubicBezTo>
                <a:cubicBezTo>
                  <a:pt x="1" y="67"/>
                  <a:pt x="0" y="65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3"/>
                </a:cubicBezTo>
                <a:cubicBezTo>
                  <a:pt x="45" y="13"/>
                  <a:pt x="45" y="13"/>
                  <a:pt x="45" y="13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6" y="6"/>
                  <a:pt x="6" y="6"/>
                  <a:pt x="6" y="6"/>
                </a:cubicBezTo>
                <a:close/>
                <a:moveTo>
                  <a:pt x="28" y="33"/>
                </a:moveTo>
                <a:cubicBezTo>
                  <a:pt x="23" y="33"/>
                  <a:pt x="19" y="37"/>
                  <a:pt x="19" y="42"/>
                </a:cubicBezTo>
                <a:cubicBezTo>
                  <a:pt x="19" y="46"/>
                  <a:pt x="23" y="50"/>
                  <a:pt x="28" y="50"/>
                </a:cubicBezTo>
                <a:cubicBezTo>
                  <a:pt x="33" y="50"/>
                  <a:pt x="37" y="46"/>
                  <a:pt x="37" y="42"/>
                </a:cubicBezTo>
                <a:cubicBezTo>
                  <a:pt x="37" y="24"/>
                  <a:pt x="37" y="24"/>
                  <a:pt x="37" y="24"/>
                </a:cubicBezTo>
                <a:cubicBezTo>
                  <a:pt x="40" y="24"/>
                  <a:pt x="43" y="25"/>
                  <a:pt x="44" y="27"/>
                </a:cubicBezTo>
                <a:cubicBezTo>
                  <a:pt x="47" y="30"/>
                  <a:pt x="44" y="36"/>
                  <a:pt x="44" y="36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53" y="29"/>
                  <a:pt x="51" y="24"/>
                </a:cubicBezTo>
                <a:cubicBezTo>
                  <a:pt x="48" y="19"/>
                  <a:pt x="31" y="13"/>
                  <a:pt x="31" y="13"/>
                </a:cubicBezTo>
                <a:cubicBezTo>
                  <a:pt x="31" y="33"/>
                  <a:pt x="31" y="33"/>
                  <a:pt x="31" y="33"/>
                </a:cubicBezTo>
                <a:cubicBezTo>
                  <a:pt x="30" y="33"/>
                  <a:pt x="29" y="33"/>
                  <a:pt x="28" y="33"/>
                </a:cubicBezTo>
                <a:close/>
                <a:moveTo>
                  <a:pt x="18" y="60"/>
                </a:moveTo>
                <a:cubicBezTo>
                  <a:pt x="17" y="60"/>
                  <a:pt x="17" y="60"/>
                  <a:pt x="17" y="61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3"/>
                  <a:pt x="18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8" y="63"/>
                  <a:pt x="28" y="62"/>
                  <a:pt x="28" y="62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60"/>
                  <a:pt x="28" y="60"/>
                  <a:pt x="27" y="60"/>
                </a:cubicBezTo>
                <a:lnTo>
                  <a:pt x="18" y="6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17"/>
          <p:cNvSpPr>
            <a:spLocks noEditPoints="1"/>
          </p:cNvSpPr>
          <p:nvPr/>
        </p:nvSpPr>
        <p:spPr bwMode="auto">
          <a:xfrm>
            <a:off x="7763636" y="1912668"/>
            <a:ext cx="340295" cy="467631"/>
          </a:xfrm>
          <a:custGeom>
            <a:avLst/>
            <a:gdLst>
              <a:gd name="T0" fmla="*/ 61516 w 48"/>
              <a:gd name="T1" fmla="*/ 543069 h 66"/>
              <a:gd name="T2" fmla="*/ 61516 w 48"/>
              <a:gd name="T3" fmla="*/ 543069 h 66"/>
              <a:gd name="T4" fmla="*/ 399852 w 48"/>
              <a:gd name="T5" fmla="*/ 573809 h 66"/>
              <a:gd name="T6" fmla="*/ 461367 w 48"/>
              <a:gd name="T7" fmla="*/ 543069 h 66"/>
              <a:gd name="T8" fmla="*/ 430609 w 48"/>
              <a:gd name="T9" fmla="*/ 676275 h 66"/>
              <a:gd name="T10" fmla="*/ 0 w 48"/>
              <a:gd name="T11" fmla="*/ 645535 h 66"/>
              <a:gd name="T12" fmla="*/ 20505 w 48"/>
              <a:gd name="T13" fmla="*/ 0 h 66"/>
              <a:gd name="T14" fmla="*/ 430609 w 48"/>
              <a:gd name="T15" fmla="*/ 0 h 66"/>
              <a:gd name="T16" fmla="*/ 461367 w 48"/>
              <a:gd name="T17" fmla="*/ 174192 h 66"/>
              <a:gd name="T18" fmla="*/ 399852 w 48"/>
              <a:gd name="T19" fmla="*/ 51233 h 66"/>
              <a:gd name="T20" fmla="*/ 174294 w 48"/>
              <a:gd name="T21" fmla="*/ 481590 h 66"/>
              <a:gd name="T22" fmla="*/ 246063 w 48"/>
              <a:gd name="T23" fmla="*/ 338138 h 66"/>
              <a:gd name="T24" fmla="*/ 307578 w 48"/>
              <a:gd name="T25" fmla="*/ 379124 h 66"/>
              <a:gd name="T26" fmla="*/ 194799 w 48"/>
              <a:gd name="T27" fmla="*/ 491836 h 66"/>
              <a:gd name="T28" fmla="*/ 369094 w 48"/>
              <a:gd name="T29" fmla="*/ 440603 h 66"/>
              <a:gd name="T30" fmla="*/ 389599 w 48"/>
              <a:gd name="T31" fmla="*/ 266411 h 66"/>
              <a:gd name="T32" fmla="*/ 389599 w 48"/>
              <a:gd name="T33" fmla="*/ 266411 h 66"/>
              <a:gd name="T34" fmla="*/ 389599 w 48"/>
              <a:gd name="T35" fmla="*/ 266411 h 66"/>
              <a:gd name="T36" fmla="*/ 379346 w 48"/>
              <a:gd name="T37" fmla="*/ 266411 h 66"/>
              <a:gd name="T38" fmla="*/ 379346 w 48"/>
              <a:gd name="T39" fmla="*/ 266411 h 66"/>
              <a:gd name="T40" fmla="*/ 379346 w 48"/>
              <a:gd name="T41" fmla="*/ 266411 h 66"/>
              <a:gd name="T42" fmla="*/ 379346 w 48"/>
              <a:gd name="T43" fmla="*/ 256165 h 66"/>
              <a:gd name="T44" fmla="*/ 379346 w 48"/>
              <a:gd name="T45" fmla="*/ 256165 h 66"/>
              <a:gd name="T46" fmla="*/ 369094 w 48"/>
              <a:gd name="T47" fmla="*/ 256165 h 66"/>
              <a:gd name="T48" fmla="*/ 369094 w 48"/>
              <a:gd name="T49" fmla="*/ 256165 h 66"/>
              <a:gd name="T50" fmla="*/ 369094 w 48"/>
              <a:gd name="T51" fmla="*/ 256165 h 66"/>
              <a:gd name="T52" fmla="*/ 369094 w 48"/>
              <a:gd name="T53" fmla="*/ 256165 h 66"/>
              <a:gd name="T54" fmla="*/ 369094 w 48"/>
              <a:gd name="T55" fmla="*/ 256165 h 66"/>
              <a:gd name="T56" fmla="*/ 348589 w 48"/>
              <a:gd name="T57" fmla="*/ 235672 h 66"/>
              <a:gd name="T58" fmla="*/ 348589 w 48"/>
              <a:gd name="T59" fmla="*/ 235672 h 66"/>
              <a:gd name="T60" fmla="*/ 348589 w 48"/>
              <a:gd name="T61" fmla="*/ 235672 h 66"/>
              <a:gd name="T62" fmla="*/ 338336 w 48"/>
              <a:gd name="T63" fmla="*/ 235672 h 66"/>
              <a:gd name="T64" fmla="*/ 338336 w 48"/>
              <a:gd name="T65" fmla="*/ 235672 h 66"/>
              <a:gd name="T66" fmla="*/ 338336 w 48"/>
              <a:gd name="T67" fmla="*/ 235672 h 66"/>
              <a:gd name="T68" fmla="*/ 338336 w 48"/>
              <a:gd name="T69" fmla="*/ 235672 h 66"/>
              <a:gd name="T70" fmla="*/ 338336 w 48"/>
              <a:gd name="T71" fmla="*/ 235672 h 66"/>
              <a:gd name="T72" fmla="*/ 328083 w 48"/>
              <a:gd name="T73" fmla="*/ 225425 h 66"/>
              <a:gd name="T74" fmla="*/ 328083 w 48"/>
              <a:gd name="T75" fmla="*/ 225425 h 66"/>
              <a:gd name="T76" fmla="*/ 328083 w 48"/>
              <a:gd name="T77" fmla="*/ 225425 h 66"/>
              <a:gd name="T78" fmla="*/ 328083 w 48"/>
              <a:gd name="T79" fmla="*/ 225425 h 66"/>
              <a:gd name="T80" fmla="*/ 328083 w 48"/>
              <a:gd name="T81" fmla="*/ 225425 h 66"/>
              <a:gd name="T82" fmla="*/ 287073 w 48"/>
              <a:gd name="T83" fmla="*/ 194685 h 66"/>
              <a:gd name="T84" fmla="*/ 164042 w 48"/>
              <a:gd name="T85" fmla="*/ 471343 h 66"/>
              <a:gd name="T86" fmla="*/ 276820 w 48"/>
              <a:gd name="T87" fmla="*/ 502083 h 66"/>
              <a:gd name="T88" fmla="*/ 471620 w 48"/>
              <a:gd name="T89" fmla="*/ 461097 h 66"/>
              <a:gd name="T90" fmla="*/ 276820 w 48"/>
              <a:gd name="T91" fmla="*/ 502083 h 66"/>
              <a:gd name="T92" fmla="*/ 492125 w 48"/>
              <a:gd name="T93" fmla="*/ 245918 h 66"/>
              <a:gd name="T94" fmla="*/ 276820 w 48"/>
              <a:gd name="T95" fmla="*/ 163945 h 66"/>
              <a:gd name="T96" fmla="*/ 184547 w 48"/>
              <a:gd name="T97" fmla="*/ 604549 h 66"/>
              <a:gd name="T98" fmla="*/ 174294 w 48"/>
              <a:gd name="T99" fmla="*/ 625042 h 66"/>
              <a:gd name="T100" fmla="*/ 276820 w 48"/>
              <a:gd name="T101" fmla="*/ 635289 h 66"/>
              <a:gd name="T102" fmla="*/ 287073 w 48"/>
              <a:gd name="T103" fmla="*/ 614795 h 66"/>
              <a:gd name="T104" fmla="*/ 184547 w 48"/>
              <a:gd name="T105" fmla="*/ 604549 h 6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8"/>
              <a:gd name="T160" fmla="*/ 0 h 66"/>
              <a:gd name="T161" fmla="*/ 48 w 48"/>
              <a:gd name="T162" fmla="*/ 66 h 6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8" h="66">
                <a:moveTo>
                  <a:pt x="6" y="5"/>
                </a:moveTo>
                <a:cubicBezTo>
                  <a:pt x="6" y="53"/>
                  <a:pt x="6" y="53"/>
                  <a:pt x="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6" y="56"/>
                  <a:pt x="6" y="56"/>
                  <a:pt x="6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3"/>
                  <a:pt x="39" y="53"/>
                  <a:pt x="39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63"/>
                  <a:pt x="45" y="63"/>
                  <a:pt x="45" y="63"/>
                </a:cubicBezTo>
                <a:cubicBezTo>
                  <a:pt x="45" y="65"/>
                  <a:pt x="44" y="66"/>
                  <a:pt x="4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2"/>
                </a:cubicBezTo>
                <a:cubicBezTo>
                  <a:pt x="45" y="17"/>
                  <a:pt x="45" y="17"/>
                  <a:pt x="45" y="17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5"/>
                  <a:pt x="39" y="5"/>
                  <a:pt x="39" y="5"/>
                </a:cubicBezTo>
                <a:cubicBezTo>
                  <a:pt x="6" y="5"/>
                  <a:pt x="6" y="5"/>
                  <a:pt x="6" y="5"/>
                </a:cubicBezTo>
                <a:close/>
                <a:moveTo>
                  <a:pt x="17" y="47"/>
                </a:moveTo>
                <a:cubicBezTo>
                  <a:pt x="24" y="38"/>
                  <a:pt x="24" y="38"/>
                  <a:pt x="24" y="38"/>
                </a:cubicBezTo>
                <a:cubicBezTo>
                  <a:pt x="23" y="36"/>
                  <a:pt x="23" y="34"/>
                  <a:pt x="24" y="33"/>
                </a:cubicBezTo>
                <a:cubicBezTo>
                  <a:pt x="25" y="31"/>
                  <a:pt x="28" y="31"/>
                  <a:pt x="29" y="32"/>
                </a:cubicBezTo>
                <a:cubicBezTo>
                  <a:pt x="31" y="33"/>
                  <a:pt x="32" y="36"/>
                  <a:pt x="30" y="37"/>
                </a:cubicBezTo>
                <a:cubicBezTo>
                  <a:pt x="29" y="39"/>
                  <a:pt x="27" y="39"/>
                  <a:pt x="26" y="39"/>
                </a:cubicBezTo>
                <a:cubicBezTo>
                  <a:pt x="19" y="48"/>
                  <a:pt x="19" y="48"/>
                  <a:pt x="19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6" y="47"/>
                  <a:pt x="31" y="45"/>
                  <a:pt x="36" y="43"/>
                </a:cubicBezTo>
                <a:cubicBezTo>
                  <a:pt x="36" y="38"/>
                  <a:pt x="38" y="34"/>
                  <a:pt x="41" y="29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2"/>
                  <a:pt x="33" y="22"/>
                  <a:pt x="33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28" y="19"/>
                  <a:pt x="28" y="19"/>
                  <a:pt x="28" y="19"/>
                </a:cubicBezTo>
                <a:cubicBezTo>
                  <a:pt x="25" y="24"/>
                  <a:pt x="21" y="28"/>
                  <a:pt x="16" y="29"/>
                </a:cubicBezTo>
                <a:cubicBezTo>
                  <a:pt x="16" y="35"/>
                  <a:pt x="16" y="41"/>
                  <a:pt x="16" y="46"/>
                </a:cubicBezTo>
                <a:cubicBezTo>
                  <a:pt x="16" y="46"/>
                  <a:pt x="17" y="47"/>
                  <a:pt x="17" y="47"/>
                </a:cubicBezTo>
                <a:close/>
                <a:moveTo>
                  <a:pt x="27" y="49"/>
                </a:moveTo>
                <a:cubicBezTo>
                  <a:pt x="46" y="49"/>
                  <a:pt x="46" y="49"/>
                  <a:pt x="46" y="49"/>
                </a:cubicBezTo>
                <a:cubicBezTo>
                  <a:pt x="46" y="45"/>
                  <a:pt x="46" y="45"/>
                  <a:pt x="46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27" y="49"/>
                  <a:pt x="27" y="49"/>
                  <a:pt x="27" y="49"/>
                </a:cubicBezTo>
                <a:close/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16"/>
                  <a:pt x="27" y="16"/>
                  <a:pt x="27" y="16"/>
                </a:cubicBezTo>
                <a:cubicBezTo>
                  <a:pt x="44" y="28"/>
                  <a:pt x="44" y="28"/>
                  <a:pt x="44" y="28"/>
                </a:cubicBezTo>
                <a:close/>
                <a:moveTo>
                  <a:pt x="18" y="59"/>
                </a:moveTo>
                <a:cubicBezTo>
                  <a:pt x="17" y="59"/>
                  <a:pt x="17" y="60"/>
                  <a:pt x="17" y="60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2"/>
                  <a:pt x="17" y="62"/>
                  <a:pt x="18" y="62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62"/>
                  <a:pt x="28" y="62"/>
                  <a:pt x="28" y="61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0"/>
                  <a:pt x="27" y="59"/>
                  <a:pt x="27" y="59"/>
                </a:cubicBezTo>
                <a:lnTo>
                  <a:pt x="18" y="5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8"/>
          <p:cNvSpPr>
            <a:spLocks noEditPoints="1"/>
          </p:cNvSpPr>
          <p:nvPr/>
        </p:nvSpPr>
        <p:spPr bwMode="auto">
          <a:xfrm>
            <a:off x="1006039" y="2671196"/>
            <a:ext cx="422625" cy="418234"/>
          </a:xfrm>
          <a:custGeom>
            <a:avLst/>
            <a:gdLst>
              <a:gd name="T0" fmla="*/ 611188 w 60"/>
              <a:gd name="T1" fmla="*/ 512575 h 59"/>
              <a:gd name="T2" fmla="*/ 0 w 60"/>
              <a:gd name="T3" fmla="*/ 512575 h 59"/>
              <a:gd name="T4" fmla="*/ 50932 w 60"/>
              <a:gd name="T5" fmla="*/ 471569 h 59"/>
              <a:gd name="T6" fmla="*/ 560256 w 60"/>
              <a:gd name="T7" fmla="*/ 471569 h 59"/>
              <a:gd name="T8" fmla="*/ 152797 w 60"/>
              <a:gd name="T9" fmla="*/ 20503 h 59"/>
              <a:gd name="T10" fmla="*/ 152797 w 60"/>
              <a:gd name="T11" fmla="*/ 133269 h 59"/>
              <a:gd name="T12" fmla="*/ 152797 w 60"/>
              <a:gd name="T13" fmla="*/ 20503 h 59"/>
              <a:gd name="T14" fmla="*/ 397272 w 60"/>
              <a:gd name="T15" fmla="*/ 71760 h 59"/>
              <a:gd name="T16" fmla="*/ 509323 w 60"/>
              <a:gd name="T17" fmla="*/ 71760 h 59"/>
              <a:gd name="T18" fmla="*/ 397272 w 60"/>
              <a:gd name="T19" fmla="*/ 338299 h 59"/>
              <a:gd name="T20" fmla="*/ 438018 w 60"/>
              <a:gd name="T21" fmla="*/ 492072 h 59"/>
              <a:gd name="T22" fmla="*/ 468577 w 60"/>
              <a:gd name="T23" fmla="*/ 492072 h 59"/>
              <a:gd name="T24" fmla="*/ 509323 w 60"/>
              <a:gd name="T25" fmla="*/ 328048 h 59"/>
              <a:gd name="T26" fmla="*/ 539883 w 60"/>
              <a:gd name="T27" fmla="*/ 194778 h 59"/>
              <a:gd name="T28" fmla="*/ 427832 w 60"/>
              <a:gd name="T29" fmla="*/ 143521 h 59"/>
              <a:gd name="T30" fmla="*/ 427832 w 60"/>
              <a:gd name="T31" fmla="*/ 184527 h 59"/>
              <a:gd name="T32" fmla="*/ 397272 w 60"/>
              <a:gd name="T33" fmla="*/ 338299 h 59"/>
              <a:gd name="T34" fmla="*/ 366713 w 60"/>
              <a:gd name="T35" fmla="*/ 61509 h 59"/>
              <a:gd name="T36" fmla="*/ 244475 w 60"/>
              <a:gd name="T37" fmla="*/ 61509 h 59"/>
              <a:gd name="T38" fmla="*/ 366713 w 60"/>
              <a:gd name="T39" fmla="*/ 328048 h 59"/>
              <a:gd name="T40" fmla="*/ 397272 w 60"/>
              <a:gd name="T41" fmla="*/ 184527 h 59"/>
              <a:gd name="T42" fmla="*/ 264848 w 60"/>
              <a:gd name="T43" fmla="*/ 133269 h 59"/>
              <a:gd name="T44" fmla="*/ 213916 w 60"/>
              <a:gd name="T45" fmla="*/ 276790 h 59"/>
              <a:gd name="T46" fmla="*/ 244475 w 60"/>
              <a:gd name="T47" fmla="*/ 512575 h 59"/>
              <a:gd name="T48" fmla="*/ 305594 w 60"/>
              <a:gd name="T49" fmla="*/ 399808 h 59"/>
              <a:gd name="T50" fmla="*/ 366713 w 60"/>
              <a:gd name="T51" fmla="*/ 512575 h 59"/>
              <a:gd name="T52" fmla="*/ 213916 w 60"/>
              <a:gd name="T53" fmla="*/ 338299 h 59"/>
              <a:gd name="T54" fmla="*/ 183356 w 60"/>
              <a:gd name="T55" fmla="*/ 184527 h 59"/>
              <a:gd name="T56" fmla="*/ 183356 w 60"/>
              <a:gd name="T57" fmla="*/ 143521 h 59"/>
              <a:gd name="T58" fmla="*/ 71305 w 60"/>
              <a:gd name="T59" fmla="*/ 194778 h 59"/>
              <a:gd name="T60" fmla="*/ 91678 w 60"/>
              <a:gd name="T61" fmla="*/ 328048 h 59"/>
              <a:gd name="T62" fmla="*/ 142611 w 60"/>
              <a:gd name="T63" fmla="*/ 492072 h 59"/>
              <a:gd name="T64" fmla="*/ 173170 w 60"/>
              <a:gd name="T65" fmla="*/ 492072 h 59"/>
              <a:gd name="T66" fmla="*/ 213916 w 60"/>
              <a:gd name="T67" fmla="*/ 338299 h 5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0"/>
              <a:gd name="T103" fmla="*/ 0 h 59"/>
              <a:gd name="T104" fmla="*/ 60 w 60"/>
              <a:gd name="T105" fmla="*/ 59 h 5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0" h="59">
                <a:moveTo>
                  <a:pt x="54" y="44"/>
                </a:moveTo>
                <a:cubicBezTo>
                  <a:pt x="58" y="45"/>
                  <a:pt x="60" y="47"/>
                  <a:pt x="60" y="50"/>
                </a:cubicBezTo>
                <a:cubicBezTo>
                  <a:pt x="60" y="55"/>
                  <a:pt x="47" y="59"/>
                  <a:pt x="30" y="59"/>
                </a:cubicBezTo>
                <a:cubicBezTo>
                  <a:pt x="13" y="59"/>
                  <a:pt x="0" y="55"/>
                  <a:pt x="0" y="50"/>
                </a:cubicBezTo>
                <a:cubicBezTo>
                  <a:pt x="0" y="47"/>
                  <a:pt x="2" y="45"/>
                  <a:pt x="6" y="44"/>
                </a:cubicBezTo>
                <a:cubicBezTo>
                  <a:pt x="5" y="45"/>
                  <a:pt x="5" y="45"/>
                  <a:pt x="5" y="46"/>
                </a:cubicBezTo>
                <a:cubicBezTo>
                  <a:pt x="5" y="49"/>
                  <a:pt x="16" y="52"/>
                  <a:pt x="30" y="52"/>
                </a:cubicBezTo>
                <a:cubicBezTo>
                  <a:pt x="44" y="52"/>
                  <a:pt x="55" y="49"/>
                  <a:pt x="55" y="46"/>
                </a:cubicBezTo>
                <a:cubicBezTo>
                  <a:pt x="55" y="45"/>
                  <a:pt x="55" y="45"/>
                  <a:pt x="54" y="44"/>
                </a:cubicBezTo>
                <a:close/>
                <a:moveTo>
                  <a:pt x="15" y="2"/>
                </a:moveTo>
                <a:cubicBezTo>
                  <a:pt x="18" y="2"/>
                  <a:pt x="21" y="4"/>
                  <a:pt x="21" y="7"/>
                </a:cubicBezTo>
                <a:cubicBezTo>
                  <a:pt x="21" y="10"/>
                  <a:pt x="18" y="13"/>
                  <a:pt x="15" y="13"/>
                </a:cubicBezTo>
                <a:cubicBezTo>
                  <a:pt x="12" y="13"/>
                  <a:pt x="10" y="10"/>
                  <a:pt x="10" y="7"/>
                </a:cubicBezTo>
                <a:cubicBezTo>
                  <a:pt x="10" y="4"/>
                  <a:pt x="12" y="2"/>
                  <a:pt x="15" y="2"/>
                </a:cubicBezTo>
                <a:close/>
                <a:moveTo>
                  <a:pt x="45" y="2"/>
                </a:moveTo>
                <a:cubicBezTo>
                  <a:pt x="42" y="2"/>
                  <a:pt x="39" y="4"/>
                  <a:pt x="39" y="7"/>
                </a:cubicBezTo>
                <a:cubicBezTo>
                  <a:pt x="39" y="10"/>
                  <a:pt x="42" y="13"/>
                  <a:pt x="45" y="13"/>
                </a:cubicBezTo>
                <a:cubicBezTo>
                  <a:pt x="48" y="13"/>
                  <a:pt x="50" y="10"/>
                  <a:pt x="50" y="7"/>
                </a:cubicBezTo>
                <a:cubicBezTo>
                  <a:pt x="50" y="4"/>
                  <a:pt x="48" y="2"/>
                  <a:pt x="45" y="2"/>
                </a:cubicBezTo>
                <a:close/>
                <a:moveTo>
                  <a:pt x="39" y="33"/>
                </a:moveTo>
                <a:cubicBezTo>
                  <a:pt x="39" y="48"/>
                  <a:pt x="39" y="48"/>
                  <a:pt x="39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5" y="37"/>
                  <a:pt x="45" y="37"/>
                  <a:pt x="45" y="37"/>
                </a:cubicBezTo>
                <a:cubicBezTo>
                  <a:pt x="46" y="48"/>
                  <a:pt x="46" y="48"/>
                  <a:pt x="46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0" y="32"/>
                  <a:pt x="50" y="32"/>
                  <a:pt x="50" y="32"/>
                </a:cubicBezTo>
                <a:cubicBezTo>
                  <a:pt x="52" y="31"/>
                  <a:pt x="53" y="29"/>
                  <a:pt x="53" y="27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6"/>
                  <a:pt x="51" y="14"/>
                  <a:pt x="48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1" y="14"/>
                  <a:pt x="41" y="14"/>
                  <a:pt x="40" y="14"/>
                </a:cubicBezTo>
                <a:cubicBezTo>
                  <a:pt x="41" y="15"/>
                  <a:pt x="42" y="17"/>
                  <a:pt x="42" y="18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30"/>
                  <a:pt x="41" y="32"/>
                  <a:pt x="39" y="33"/>
                </a:cubicBezTo>
                <a:close/>
                <a:moveTo>
                  <a:pt x="30" y="0"/>
                </a:moveTo>
                <a:cubicBezTo>
                  <a:pt x="33" y="0"/>
                  <a:pt x="36" y="2"/>
                  <a:pt x="36" y="6"/>
                </a:cubicBezTo>
                <a:cubicBezTo>
                  <a:pt x="36" y="9"/>
                  <a:pt x="33" y="12"/>
                  <a:pt x="30" y="12"/>
                </a:cubicBezTo>
                <a:cubicBezTo>
                  <a:pt x="27" y="12"/>
                  <a:pt x="24" y="9"/>
                  <a:pt x="24" y="6"/>
                </a:cubicBezTo>
                <a:cubicBezTo>
                  <a:pt x="24" y="2"/>
                  <a:pt x="27" y="0"/>
                  <a:pt x="30" y="0"/>
                </a:cubicBezTo>
                <a:close/>
                <a:moveTo>
                  <a:pt x="36" y="32"/>
                </a:moveTo>
                <a:cubicBezTo>
                  <a:pt x="38" y="31"/>
                  <a:pt x="39" y="29"/>
                  <a:pt x="39" y="2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5"/>
                  <a:pt x="36" y="13"/>
                  <a:pt x="33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3" y="13"/>
                  <a:pt x="21" y="15"/>
                  <a:pt x="21" y="18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9"/>
                  <a:pt x="22" y="31"/>
                  <a:pt x="24" y="32"/>
                </a:cubicBezTo>
                <a:cubicBezTo>
                  <a:pt x="24" y="50"/>
                  <a:pt x="24" y="50"/>
                  <a:pt x="24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30" y="39"/>
                  <a:pt x="30" y="39"/>
                  <a:pt x="30" y="39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32"/>
                  <a:pt x="36" y="32"/>
                  <a:pt x="36" y="32"/>
                </a:cubicBezTo>
                <a:close/>
                <a:moveTo>
                  <a:pt x="21" y="33"/>
                </a:moveTo>
                <a:cubicBezTo>
                  <a:pt x="19" y="32"/>
                  <a:pt x="18" y="30"/>
                  <a:pt x="18" y="27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7"/>
                  <a:pt x="19" y="15"/>
                  <a:pt x="19" y="14"/>
                </a:cubicBezTo>
                <a:cubicBezTo>
                  <a:pt x="19" y="14"/>
                  <a:pt x="19" y="14"/>
                  <a:pt x="18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9" y="14"/>
                  <a:pt x="7" y="16"/>
                  <a:pt x="7" y="19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9"/>
                  <a:pt x="8" y="31"/>
                  <a:pt x="9" y="32"/>
                </a:cubicBezTo>
                <a:cubicBezTo>
                  <a:pt x="9" y="48"/>
                  <a:pt x="9" y="48"/>
                  <a:pt x="9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5" y="37"/>
                  <a:pt x="15" y="37"/>
                  <a:pt x="15" y="37"/>
                </a:cubicBezTo>
                <a:cubicBezTo>
                  <a:pt x="17" y="48"/>
                  <a:pt x="17" y="48"/>
                  <a:pt x="17" y="48"/>
                </a:cubicBezTo>
                <a:cubicBezTo>
                  <a:pt x="21" y="48"/>
                  <a:pt x="21" y="48"/>
                  <a:pt x="21" y="48"/>
                </a:cubicBezTo>
                <a:lnTo>
                  <a:pt x="21" y="33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9"/>
          <p:cNvSpPr>
            <a:spLocks noEditPoints="1"/>
          </p:cNvSpPr>
          <p:nvPr/>
        </p:nvSpPr>
        <p:spPr bwMode="auto">
          <a:xfrm>
            <a:off x="962130" y="3415454"/>
            <a:ext cx="425917" cy="388595"/>
          </a:xfrm>
          <a:custGeom>
            <a:avLst/>
            <a:gdLst>
              <a:gd name="T0" fmla="*/ 205317 w 60"/>
              <a:gd name="T1" fmla="*/ 326967 h 55"/>
              <a:gd name="T2" fmla="*/ 390102 w 60"/>
              <a:gd name="T3" fmla="*/ 286096 h 55"/>
              <a:gd name="T4" fmla="*/ 390102 w 60"/>
              <a:gd name="T5" fmla="*/ 173701 h 55"/>
              <a:gd name="T6" fmla="*/ 441431 w 60"/>
              <a:gd name="T7" fmla="*/ 0 h 55"/>
              <a:gd name="T8" fmla="*/ 574887 w 60"/>
              <a:gd name="T9" fmla="*/ 132830 h 55"/>
              <a:gd name="T10" fmla="*/ 410633 w 60"/>
              <a:gd name="T11" fmla="*/ 357620 h 55"/>
              <a:gd name="T12" fmla="*/ 236114 w 60"/>
              <a:gd name="T13" fmla="*/ 398491 h 55"/>
              <a:gd name="T14" fmla="*/ 123190 w 60"/>
              <a:gd name="T15" fmla="*/ 561975 h 55"/>
              <a:gd name="T16" fmla="*/ 0 w 60"/>
              <a:gd name="T17" fmla="*/ 224790 h 55"/>
              <a:gd name="T18" fmla="*/ 10266 w 60"/>
              <a:gd name="T19" fmla="*/ 306532 h 55"/>
              <a:gd name="T20" fmla="*/ 82127 w 60"/>
              <a:gd name="T21" fmla="*/ 275879 h 55"/>
              <a:gd name="T22" fmla="*/ 153988 w 60"/>
              <a:gd name="T23" fmla="*/ 316750 h 55"/>
              <a:gd name="T24" fmla="*/ 164253 w 60"/>
              <a:gd name="T25" fmla="*/ 204355 h 55"/>
              <a:gd name="T26" fmla="*/ 71861 w 60"/>
              <a:gd name="T27" fmla="*/ 224790 h 55"/>
              <a:gd name="T28" fmla="*/ 533823 w 60"/>
              <a:gd name="T29" fmla="*/ 337185 h 55"/>
              <a:gd name="T30" fmla="*/ 451697 w 60"/>
              <a:gd name="T31" fmla="*/ 429145 h 55"/>
              <a:gd name="T32" fmla="*/ 533823 w 60"/>
              <a:gd name="T33" fmla="*/ 510886 h 55"/>
              <a:gd name="T34" fmla="*/ 615950 w 60"/>
              <a:gd name="T35" fmla="*/ 429145 h 55"/>
              <a:gd name="T36" fmla="*/ 533823 w 60"/>
              <a:gd name="T37" fmla="*/ 337185 h 55"/>
              <a:gd name="T38" fmla="*/ 533823 w 60"/>
              <a:gd name="T39" fmla="*/ 388274 h 55"/>
              <a:gd name="T40" fmla="*/ 503026 w 60"/>
              <a:gd name="T41" fmla="*/ 429145 h 55"/>
              <a:gd name="T42" fmla="*/ 533823 w 60"/>
              <a:gd name="T43" fmla="*/ 459798 h 55"/>
              <a:gd name="T44" fmla="*/ 574887 w 60"/>
              <a:gd name="T45" fmla="*/ 429145 h 55"/>
              <a:gd name="T46" fmla="*/ 390102 w 60"/>
              <a:gd name="T47" fmla="*/ 408709 h 55"/>
              <a:gd name="T48" fmla="*/ 328507 w 60"/>
              <a:gd name="T49" fmla="*/ 449580 h 55"/>
              <a:gd name="T50" fmla="*/ 256646 w 60"/>
              <a:gd name="T51" fmla="*/ 459798 h 55"/>
              <a:gd name="T52" fmla="*/ 256646 w 60"/>
              <a:gd name="T53" fmla="*/ 531322 h 55"/>
              <a:gd name="T54" fmla="*/ 349038 w 60"/>
              <a:gd name="T55" fmla="*/ 510886 h 55"/>
              <a:gd name="T56" fmla="*/ 431165 w 60"/>
              <a:gd name="T57" fmla="*/ 541540 h 55"/>
              <a:gd name="T58" fmla="*/ 390102 w 60"/>
              <a:gd name="T59" fmla="*/ 408709 h 55"/>
              <a:gd name="T60" fmla="*/ 225848 w 60"/>
              <a:gd name="T61" fmla="*/ 112395 h 55"/>
              <a:gd name="T62" fmla="*/ 225848 w 60"/>
              <a:gd name="T63" fmla="*/ 235008 h 55"/>
              <a:gd name="T64" fmla="*/ 349038 w 60"/>
              <a:gd name="T65" fmla="*/ 235008 h 55"/>
              <a:gd name="T66" fmla="*/ 349038 w 60"/>
              <a:gd name="T67" fmla="*/ 112395 h 55"/>
              <a:gd name="T68" fmla="*/ 307975 w 60"/>
              <a:gd name="T69" fmla="*/ 153266 h 55"/>
              <a:gd name="T70" fmla="*/ 256646 w 60"/>
              <a:gd name="T71" fmla="*/ 153266 h 55"/>
              <a:gd name="T72" fmla="*/ 256646 w 60"/>
              <a:gd name="T73" fmla="*/ 204355 h 55"/>
              <a:gd name="T74" fmla="*/ 307975 w 60"/>
              <a:gd name="T75" fmla="*/ 204355 h 55"/>
              <a:gd name="T76" fmla="*/ 307975 w 60"/>
              <a:gd name="T77" fmla="*/ 153266 h 55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60"/>
              <a:gd name="T118" fmla="*/ 0 h 55"/>
              <a:gd name="T119" fmla="*/ 60 w 60"/>
              <a:gd name="T120" fmla="*/ 55 h 55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60" h="55">
                <a:moveTo>
                  <a:pt x="12" y="55"/>
                </a:moveTo>
                <a:cubicBezTo>
                  <a:pt x="7" y="40"/>
                  <a:pt x="12" y="34"/>
                  <a:pt x="20" y="32"/>
                </a:cubicBezTo>
                <a:cubicBezTo>
                  <a:pt x="23" y="31"/>
                  <a:pt x="27" y="30"/>
                  <a:pt x="30" y="30"/>
                </a:cubicBezTo>
                <a:cubicBezTo>
                  <a:pt x="33" y="29"/>
                  <a:pt x="36" y="29"/>
                  <a:pt x="38" y="28"/>
                </a:cubicBezTo>
                <a:cubicBezTo>
                  <a:pt x="42" y="27"/>
                  <a:pt x="46" y="24"/>
                  <a:pt x="44" y="16"/>
                </a:cubicBezTo>
                <a:cubicBezTo>
                  <a:pt x="38" y="17"/>
                  <a:pt x="38" y="17"/>
                  <a:pt x="38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43" y="0"/>
                  <a:pt x="43" y="0"/>
                  <a:pt x="43" y="0"/>
                </a:cubicBezTo>
                <a:cubicBezTo>
                  <a:pt x="49" y="7"/>
                  <a:pt x="49" y="7"/>
                  <a:pt x="49" y="7"/>
                </a:cubicBezTo>
                <a:cubicBezTo>
                  <a:pt x="56" y="13"/>
                  <a:pt x="56" y="13"/>
                  <a:pt x="56" y="13"/>
                </a:cubicBezTo>
                <a:cubicBezTo>
                  <a:pt x="51" y="14"/>
                  <a:pt x="51" y="14"/>
                  <a:pt x="51" y="14"/>
                </a:cubicBezTo>
                <a:cubicBezTo>
                  <a:pt x="54" y="28"/>
                  <a:pt x="48" y="33"/>
                  <a:pt x="40" y="35"/>
                </a:cubicBezTo>
                <a:cubicBezTo>
                  <a:pt x="37" y="36"/>
                  <a:pt x="34" y="37"/>
                  <a:pt x="31" y="37"/>
                </a:cubicBezTo>
                <a:cubicBezTo>
                  <a:pt x="28" y="38"/>
                  <a:pt x="25" y="38"/>
                  <a:pt x="23" y="39"/>
                </a:cubicBezTo>
                <a:cubicBezTo>
                  <a:pt x="18" y="40"/>
                  <a:pt x="16" y="43"/>
                  <a:pt x="19" y="53"/>
                </a:cubicBezTo>
                <a:cubicBezTo>
                  <a:pt x="12" y="55"/>
                  <a:pt x="12" y="55"/>
                  <a:pt x="12" y="55"/>
                </a:cubicBezTo>
                <a:close/>
                <a:moveTo>
                  <a:pt x="1" y="18"/>
                </a:moveTo>
                <a:cubicBezTo>
                  <a:pt x="0" y="22"/>
                  <a:pt x="0" y="22"/>
                  <a:pt x="0" y="22"/>
                </a:cubicBezTo>
                <a:cubicBezTo>
                  <a:pt x="2" y="23"/>
                  <a:pt x="3" y="23"/>
                  <a:pt x="5" y="24"/>
                </a:cubicBezTo>
                <a:cubicBezTo>
                  <a:pt x="3" y="26"/>
                  <a:pt x="2" y="28"/>
                  <a:pt x="1" y="30"/>
                </a:cubicBezTo>
                <a:cubicBezTo>
                  <a:pt x="4" y="32"/>
                  <a:pt x="4" y="32"/>
                  <a:pt x="4" y="32"/>
                </a:cubicBezTo>
                <a:cubicBezTo>
                  <a:pt x="5" y="30"/>
                  <a:pt x="6" y="28"/>
                  <a:pt x="8" y="27"/>
                </a:cubicBezTo>
                <a:cubicBezTo>
                  <a:pt x="9" y="29"/>
                  <a:pt x="10" y="31"/>
                  <a:pt x="11" y="33"/>
                </a:cubicBezTo>
                <a:cubicBezTo>
                  <a:pt x="15" y="31"/>
                  <a:pt x="15" y="31"/>
                  <a:pt x="15" y="31"/>
                </a:cubicBezTo>
                <a:cubicBezTo>
                  <a:pt x="13" y="28"/>
                  <a:pt x="12" y="26"/>
                  <a:pt x="10" y="24"/>
                </a:cubicBezTo>
                <a:cubicBezTo>
                  <a:pt x="12" y="22"/>
                  <a:pt x="14" y="21"/>
                  <a:pt x="16" y="20"/>
                </a:cubicBezTo>
                <a:cubicBezTo>
                  <a:pt x="15" y="17"/>
                  <a:pt x="15" y="17"/>
                  <a:pt x="15" y="17"/>
                </a:cubicBezTo>
                <a:cubicBezTo>
                  <a:pt x="12" y="18"/>
                  <a:pt x="9" y="20"/>
                  <a:pt x="7" y="22"/>
                </a:cubicBezTo>
                <a:cubicBezTo>
                  <a:pt x="6" y="20"/>
                  <a:pt x="4" y="19"/>
                  <a:pt x="1" y="18"/>
                </a:cubicBezTo>
                <a:close/>
                <a:moveTo>
                  <a:pt x="52" y="33"/>
                </a:moveTo>
                <a:cubicBezTo>
                  <a:pt x="50" y="33"/>
                  <a:pt x="48" y="34"/>
                  <a:pt x="46" y="36"/>
                </a:cubicBezTo>
                <a:cubicBezTo>
                  <a:pt x="45" y="37"/>
                  <a:pt x="44" y="39"/>
                  <a:pt x="44" y="42"/>
                </a:cubicBezTo>
                <a:cubicBezTo>
                  <a:pt x="44" y="44"/>
                  <a:pt x="45" y="46"/>
                  <a:pt x="46" y="48"/>
                </a:cubicBezTo>
                <a:cubicBezTo>
                  <a:pt x="48" y="49"/>
                  <a:pt x="50" y="50"/>
                  <a:pt x="52" y="50"/>
                </a:cubicBezTo>
                <a:cubicBezTo>
                  <a:pt x="54" y="50"/>
                  <a:pt x="57" y="49"/>
                  <a:pt x="58" y="48"/>
                </a:cubicBezTo>
                <a:cubicBezTo>
                  <a:pt x="60" y="46"/>
                  <a:pt x="60" y="44"/>
                  <a:pt x="60" y="42"/>
                </a:cubicBezTo>
                <a:cubicBezTo>
                  <a:pt x="60" y="39"/>
                  <a:pt x="60" y="37"/>
                  <a:pt x="58" y="36"/>
                </a:cubicBezTo>
                <a:cubicBezTo>
                  <a:pt x="57" y="34"/>
                  <a:pt x="54" y="33"/>
                  <a:pt x="52" y="33"/>
                </a:cubicBezTo>
                <a:close/>
                <a:moveTo>
                  <a:pt x="55" y="39"/>
                </a:moveTo>
                <a:cubicBezTo>
                  <a:pt x="54" y="39"/>
                  <a:pt x="53" y="38"/>
                  <a:pt x="52" y="38"/>
                </a:cubicBezTo>
                <a:cubicBezTo>
                  <a:pt x="51" y="38"/>
                  <a:pt x="50" y="39"/>
                  <a:pt x="50" y="39"/>
                </a:cubicBezTo>
                <a:cubicBezTo>
                  <a:pt x="49" y="40"/>
                  <a:pt x="49" y="41"/>
                  <a:pt x="49" y="42"/>
                </a:cubicBezTo>
                <a:cubicBezTo>
                  <a:pt x="49" y="43"/>
                  <a:pt x="49" y="44"/>
                  <a:pt x="50" y="44"/>
                </a:cubicBezTo>
                <a:cubicBezTo>
                  <a:pt x="50" y="45"/>
                  <a:pt x="51" y="45"/>
                  <a:pt x="52" y="45"/>
                </a:cubicBezTo>
                <a:cubicBezTo>
                  <a:pt x="53" y="45"/>
                  <a:pt x="54" y="45"/>
                  <a:pt x="55" y="44"/>
                </a:cubicBezTo>
                <a:cubicBezTo>
                  <a:pt x="55" y="44"/>
                  <a:pt x="56" y="43"/>
                  <a:pt x="56" y="42"/>
                </a:cubicBezTo>
                <a:cubicBezTo>
                  <a:pt x="56" y="41"/>
                  <a:pt x="55" y="40"/>
                  <a:pt x="55" y="39"/>
                </a:cubicBezTo>
                <a:close/>
                <a:moveTo>
                  <a:pt x="38" y="40"/>
                </a:moveTo>
                <a:cubicBezTo>
                  <a:pt x="34" y="40"/>
                  <a:pt x="34" y="40"/>
                  <a:pt x="34" y="40"/>
                </a:cubicBezTo>
                <a:cubicBezTo>
                  <a:pt x="34" y="41"/>
                  <a:pt x="33" y="43"/>
                  <a:pt x="32" y="44"/>
                </a:cubicBezTo>
                <a:cubicBezTo>
                  <a:pt x="30" y="43"/>
                  <a:pt x="28" y="42"/>
                  <a:pt x="26" y="42"/>
                </a:cubicBezTo>
                <a:cubicBezTo>
                  <a:pt x="25" y="45"/>
                  <a:pt x="25" y="45"/>
                  <a:pt x="25" y="45"/>
                </a:cubicBezTo>
                <a:cubicBezTo>
                  <a:pt x="27" y="46"/>
                  <a:pt x="29" y="47"/>
                  <a:pt x="30" y="48"/>
                </a:cubicBezTo>
                <a:cubicBezTo>
                  <a:pt x="29" y="49"/>
                  <a:pt x="27" y="51"/>
                  <a:pt x="25" y="52"/>
                </a:cubicBezTo>
                <a:cubicBezTo>
                  <a:pt x="27" y="55"/>
                  <a:pt x="27" y="55"/>
                  <a:pt x="27" y="55"/>
                </a:cubicBezTo>
                <a:cubicBezTo>
                  <a:pt x="30" y="54"/>
                  <a:pt x="32" y="52"/>
                  <a:pt x="34" y="50"/>
                </a:cubicBezTo>
                <a:cubicBezTo>
                  <a:pt x="35" y="51"/>
                  <a:pt x="37" y="53"/>
                  <a:pt x="39" y="55"/>
                </a:cubicBezTo>
                <a:cubicBezTo>
                  <a:pt x="42" y="53"/>
                  <a:pt x="42" y="53"/>
                  <a:pt x="42" y="53"/>
                </a:cubicBezTo>
                <a:cubicBezTo>
                  <a:pt x="40" y="50"/>
                  <a:pt x="38" y="48"/>
                  <a:pt x="36" y="47"/>
                </a:cubicBezTo>
                <a:cubicBezTo>
                  <a:pt x="37" y="45"/>
                  <a:pt x="37" y="43"/>
                  <a:pt x="38" y="40"/>
                </a:cubicBezTo>
                <a:close/>
                <a:moveTo>
                  <a:pt x="28" y="9"/>
                </a:moveTo>
                <a:cubicBezTo>
                  <a:pt x="26" y="9"/>
                  <a:pt x="23" y="10"/>
                  <a:pt x="22" y="11"/>
                </a:cubicBezTo>
                <a:cubicBezTo>
                  <a:pt x="20" y="13"/>
                  <a:pt x="20" y="15"/>
                  <a:pt x="20" y="17"/>
                </a:cubicBezTo>
                <a:cubicBezTo>
                  <a:pt x="20" y="20"/>
                  <a:pt x="20" y="22"/>
                  <a:pt x="22" y="23"/>
                </a:cubicBezTo>
                <a:cubicBezTo>
                  <a:pt x="23" y="25"/>
                  <a:pt x="26" y="26"/>
                  <a:pt x="28" y="26"/>
                </a:cubicBezTo>
                <a:cubicBezTo>
                  <a:pt x="30" y="26"/>
                  <a:pt x="32" y="25"/>
                  <a:pt x="34" y="23"/>
                </a:cubicBezTo>
                <a:cubicBezTo>
                  <a:pt x="35" y="22"/>
                  <a:pt x="36" y="20"/>
                  <a:pt x="36" y="17"/>
                </a:cubicBezTo>
                <a:cubicBezTo>
                  <a:pt x="36" y="15"/>
                  <a:pt x="35" y="13"/>
                  <a:pt x="34" y="11"/>
                </a:cubicBezTo>
                <a:cubicBezTo>
                  <a:pt x="32" y="10"/>
                  <a:pt x="30" y="9"/>
                  <a:pt x="28" y="9"/>
                </a:cubicBezTo>
                <a:close/>
                <a:moveTo>
                  <a:pt x="30" y="15"/>
                </a:moveTo>
                <a:cubicBezTo>
                  <a:pt x="30" y="14"/>
                  <a:pt x="29" y="14"/>
                  <a:pt x="28" y="14"/>
                </a:cubicBezTo>
                <a:cubicBezTo>
                  <a:pt x="27" y="14"/>
                  <a:pt x="26" y="14"/>
                  <a:pt x="25" y="15"/>
                </a:cubicBezTo>
                <a:cubicBezTo>
                  <a:pt x="25" y="15"/>
                  <a:pt x="24" y="16"/>
                  <a:pt x="24" y="17"/>
                </a:cubicBezTo>
                <a:cubicBezTo>
                  <a:pt x="24" y="18"/>
                  <a:pt x="25" y="19"/>
                  <a:pt x="25" y="20"/>
                </a:cubicBezTo>
                <a:cubicBezTo>
                  <a:pt x="26" y="20"/>
                  <a:pt x="27" y="21"/>
                  <a:pt x="28" y="21"/>
                </a:cubicBezTo>
                <a:cubicBezTo>
                  <a:pt x="29" y="21"/>
                  <a:pt x="30" y="20"/>
                  <a:pt x="30" y="20"/>
                </a:cubicBezTo>
                <a:cubicBezTo>
                  <a:pt x="31" y="19"/>
                  <a:pt x="32" y="18"/>
                  <a:pt x="32" y="17"/>
                </a:cubicBezTo>
                <a:cubicBezTo>
                  <a:pt x="32" y="16"/>
                  <a:pt x="31" y="15"/>
                  <a:pt x="30" y="15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20"/>
          <p:cNvSpPr>
            <a:spLocks noEditPoints="1"/>
          </p:cNvSpPr>
          <p:nvPr/>
        </p:nvSpPr>
        <p:spPr bwMode="auto">
          <a:xfrm>
            <a:off x="1742613" y="3401183"/>
            <a:ext cx="396279" cy="424819"/>
          </a:xfrm>
          <a:custGeom>
            <a:avLst/>
            <a:gdLst>
              <a:gd name="T0" fmla="*/ 0 w 56"/>
              <a:gd name="T1" fmla="*/ 51197 h 60"/>
              <a:gd name="T2" fmla="*/ 51168 w 56"/>
              <a:gd name="T3" fmla="*/ 51197 h 60"/>
              <a:gd name="T4" fmla="*/ 51168 w 56"/>
              <a:gd name="T5" fmla="*/ 552926 h 60"/>
              <a:gd name="T6" fmla="*/ 573087 w 56"/>
              <a:gd name="T7" fmla="*/ 552926 h 60"/>
              <a:gd name="T8" fmla="*/ 573087 w 56"/>
              <a:gd name="T9" fmla="*/ 614362 h 60"/>
              <a:gd name="T10" fmla="*/ 51168 w 56"/>
              <a:gd name="T11" fmla="*/ 614362 h 60"/>
              <a:gd name="T12" fmla="*/ 0 w 56"/>
              <a:gd name="T13" fmla="*/ 614362 h 60"/>
              <a:gd name="T14" fmla="*/ 0 w 56"/>
              <a:gd name="T15" fmla="*/ 552926 h 60"/>
              <a:gd name="T16" fmla="*/ 0 w 56"/>
              <a:gd name="T17" fmla="*/ 51197 h 60"/>
              <a:gd name="T18" fmla="*/ 81870 w 56"/>
              <a:gd name="T19" fmla="*/ 276463 h 60"/>
              <a:gd name="T20" fmla="*/ 112571 w 56"/>
              <a:gd name="T21" fmla="*/ 327660 h 60"/>
              <a:gd name="T22" fmla="*/ 112571 w 56"/>
              <a:gd name="T23" fmla="*/ 327660 h 60"/>
              <a:gd name="T24" fmla="*/ 112571 w 56"/>
              <a:gd name="T25" fmla="*/ 317420 h 60"/>
              <a:gd name="T26" fmla="*/ 225141 w 56"/>
              <a:gd name="T27" fmla="*/ 307181 h 60"/>
              <a:gd name="T28" fmla="*/ 440049 w 56"/>
              <a:gd name="T29" fmla="*/ 122872 h 60"/>
              <a:gd name="T30" fmla="*/ 480984 w 56"/>
              <a:gd name="T31" fmla="*/ 133112 h 60"/>
              <a:gd name="T32" fmla="*/ 460516 w 56"/>
              <a:gd name="T33" fmla="*/ 71676 h 60"/>
              <a:gd name="T34" fmla="*/ 450283 w 56"/>
              <a:gd name="T35" fmla="*/ 0 h 60"/>
              <a:gd name="T36" fmla="*/ 399114 w 56"/>
              <a:gd name="T37" fmla="*/ 51197 h 60"/>
              <a:gd name="T38" fmla="*/ 347946 w 56"/>
              <a:gd name="T39" fmla="*/ 92154 h 60"/>
              <a:gd name="T40" fmla="*/ 388880 w 56"/>
              <a:gd name="T41" fmla="*/ 112633 h 60"/>
              <a:gd name="T42" fmla="*/ 225141 w 56"/>
              <a:gd name="T43" fmla="*/ 245745 h 60"/>
              <a:gd name="T44" fmla="*/ 92103 w 56"/>
              <a:gd name="T45" fmla="*/ 266224 h 60"/>
              <a:gd name="T46" fmla="*/ 81870 w 56"/>
              <a:gd name="T47" fmla="*/ 276463 h 60"/>
              <a:gd name="T48" fmla="*/ 81870 w 56"/>
              <a:gd name="T49" fmla="*/ 276463 h 60"/>
              <a:gd name="T50" fmla="*/ 409348 w 56"/>
              <a:gd name="T51" fmla="*/ 532447 h 60"/>
              <a:gd name="T52" fmla="*/ 501451 w 56"/>
              <a:gd name="T53" fmla="*/ 532447 h 60"/>
              <a:gd name="T54" fmla="*/ 501451 w 56"/>
              <a:gd name="T55" fmla="*/ 184309 h 60"/>
              <a:gd name="T56" fmla="*/ 409348 w 56"/>
              <a:gd name="T57" fmla="*/ 296942 h 60"/>
              <a:gd name="T58" fmla="*/ 409348 w 56"/>
              <a:gd name="T59" fmla="*/ 532447 h 60"/>
              <a:gd name="T60" fmla="*/ 266076 w 56"/>
              <a:gd name="T61" fmla="*/ 532447 h 60"/>
              <a:gd name="T62" fmla="*/ 368413 w 56"/>
              <a:gd name="T63" fmla="*/ 532447 h 60"/>
              <a:gd name="T64" fmla="*/ 368413 w 56"/>
              <a:gd name="T65" fmla="*/ 409575 h 60"/>
              <a:gd name="T66" fmla="*/ 266076 w 56"/>
              <a:gd name="T67" fmla="*/ 409575 h 60"/>
              <a:gd name="T68" fmla="*/ 266076 w 56"/>
              <a:gd name="T69" fmla="*/ 532447 h 60"/>
              <a:gd name="T70" fmla="*/ 133038 w 56"/>
              <a:gd name="T71" fmla="*/ 532447 h 60"/>
              <a:gd name="T72" fmla="*/ 225141 w 56"/>
              <a:gd name="T73" fmla="*/ 532447 h 60"/>
              <a:gd name="T74" fmla="*/ 225141 w 56"/>
              <a:gd name="T75" fmla="*/ 358378 h 60"/>
              <a:gd name="T76" fmla="*/ 133038 w 56"/>
              <a:gd name="T77" fmla="*/ 358378 h 60"/>
              <a:gd name="T78" fmla="*/ 133038 w 56"/>
              <a:gd name="T79" fmla="*/ 532447 h 6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"/>
              <a:gd name="T121" fmla="*/ 0 h 60"/>
              <a:gd name="T122" fmla="*/ 56 w 56"/>
              <a:gd name="T123" fmla="*/ 60 h 60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" h="60">
                <a:moveTo>
                  <a:pt x="0" y="5"/>
                </a:moveTo>
                <a:cubicBezTo>
                  <a:pt x="5" y="5"/>
                  <a:pt x="5" y="5"/>
                  <a:pt x="5" y="5"/>
                </a:cubicBezTo>
                <a:cubicBezTo>
                  <a:pt x="5" y="54"/>
                  <a:pt x="5" y="54"/>
                  <a:pt x="5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60"/>
                  <a:pt x="56" y="60"/>
                  <a:pt x="56" y="60"/>
                </a:cubicBezTo>
                <a:cubicBezTo>
                  <a:pt x="5" y="60"/>
                  <a:pt x="5" y="60"/>
                  <a:pt x="5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"/>
                  <a:pt x="0" y="5"/>
                  <a:pt x="0" y="5"/>
                </a:cubicBezTo>
                <a:close/>
                <a:moveTo>
                  <a:pt x="8" y="27"/>
                </a:move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5" y="30"/>
                  <a:pt x="18" y="30"/>
                  <a:pt x="22" y="30"/>
                </a:cubicBezTo>
                <a:cubicBezTo>
                  <a:pt x="30" y="30"/>
                  <a:pt x="38" y="30"/>
                  <a:pt x="43" y="12"/>
                </a:cubicBezTo>
                <a:cubicBezTo>
                  <a:pt x="47" y="13"/>
                  <a:pt x="47" y="13"/>
                  <a:pt x="47" y="13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0"/>
                  <a:pt x="44" y="0"/>
                  <a:pt x="44" y="0"/>
                </a:cubicBezTo>
                <a:cubicBezTo>
                  <a:pt x="39" y="5"/>
                  <a:pt x="39" y="5"/>
                  <a:pt x="39" y="5"/>
                </a:cubicBezTo>
                <a:cubicBezTo>
                  <a:pt x="34" y="9"/>
                  <a:pt x="34" y="9"/>
                  <a:pt x="34" y="9"/>
                </a:cubicBezTo>
                <a:cubicBezTo>
                  <a:pt x="38" y="11"/>
                  <a:pt x="38" y="11"/>
                  <a:pt x="38" y="11"/>
                </a:cubicBezTo>
                <a:cubicBezTo>
                  <a:pt x="33" y="24"/>
                  <a:pt x="28" y="24"/>
                  <a:pt x="22" y="24"/>
                </a:cubicBezTo>
                <a:cubicBezTo>
                  <a:pt x="18" y="24"/>
                  <a:pt x="13" y="24"/>
                  <a:pt x="9" y="26"/>
                </a:cubicBezTo>
                <a:cubicBezTo>
                  <a:pt x="9" y="26"/>
                  <a:pt x="9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lose/>
                <a:moveTo>
                  <a:pt x="40" y="52"/>
                </a:moveTo>
                <a:cubicBezTo>
                  <a:pt x="49" y="52"/>
                  <a:pt x="49" y="52"/>
                  <a:pt x="49" y="52"/>
                </a:cubicBezTo>
                <a:cubicBezTo>
                  <a:pt x="49" y="18"/>
                  <a:pt x="49" y="18"/>
                  <a:pt x="49" y="18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52"/>
                  <a:pt x="40" y="52"/>
                  <a:pt x="40" y="52"/>
                </a:cubicBezTo>
                <a:close/>
                <a:moveTo>
                  <a:pt x="26" y="52"/>
                </a:moveTo>
                <a:cubicBezTo>
                  <a:pt x="36" y="52"/>
                  <a:pt x="36" y="52"/>
                  <a:pt x="36" y="52"/>
                </a:cubicBezTo>
                <a:cubicBezTo>
                  <a:pt x="36" y="40"/>
                  <a:pt x="36" y="40"/>
                  <a:pt x="3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52"/>
                  <a:pt x="26" y="52"/>
                  <a:pt x="26" y="52"/>
                </a:cubicBezTo>
                <a:close/>
                <a:moveTo>
                  <a:pt x="13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35"/>
                  <a:pt x="22" y="35"/>
                  <a:pt x="22" y="35"/>
                </a:cubicBezTo>
                <a:cubicBezTo>
                  <a:pt x="13" y="35"/>
                  <a:pt x="13" y="35"/>
                  <a:pt x="13" y="35"/>
                </a:cubicBezTo>
                <a:lnTo>
                  <a:pt x="13" y="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21"/>
          <p:cNvSpPr>
            <a:spLocks noEditPoints="1"/>
          </p:cNvSpPr>
          <p:nvPr/>
        </p:nvSpPr>
        <p:spPr bwMode="auto">
          <a:xfrm>
            <a:off x="2527486" y="3401183"/>
            <a:ext cx="333709" cy="444578"/>
          </a:xfrm>
          <a:custGeom>
            <a:avLst/>
            <a:gdLst>
              <a:gd name="T0" fmla="*/ 431260 w 47"/>
              <a:gd name="T1" fmla="*/ 51027 h 63"/>
              <a:gd name="T2" fmla="*/ 431260 w 47"/>
              <a:gd name="T3" fmla="*/ 51027 h 63"/>
              <a:gd name="T4" fmla="*/ 482600 w 47"/>
              <a:gd name="T5" fmla="*/ 163286 h 63"/>
              <a:gd name="T6" fmla="*/ 431260 w 47"/>
              <a:gd name="T7" fmla="*/ 275544 h 63"/>
              <a:gd name="T8" fmla="*/ 328579 w 47"/>
              <a:gd name="T9" fmla="*/ 377598 h 63"/>
              <a:gd name="T10" fmla="*/ 215630 w 47"/>
              <a:gd name="T11" fmla="*/ 428625 h 63"/>
              <a:gd name="T12" fmla="*/ 143753 w 47"/>
              <a:gd name="T13" fmla="*/ 418419 h 63"/>
              <a:gd name="T14" fmla="*/ 225898 w 47"/>
              <a:gd name="T15" fmla="*/ 336777 h 63"/>
              <a:gd name="T16" fmla="*/ 266970 w 47"/>
              <a:gd name="T17" fmla="*/ 316366 h 63"/>
              <a:gd name="T18" fmla="*/ 369651 w 47"/>
              <a:gd name="T19" fmla="*/ 214312 h 63"/>
              <a:gd name="T20" fmla="*/ 390187 w 47"/>
              <a:gd name="T21" fmla="*/ 163286 h 63"/>
              <a:gd name="T22" fmla="*/ 369651 w 47"/>
              <a:gd name="T23" fmla="*/ 112259 h 63"/>
              <a:gd name="T24" fmla="*/ 369651 w 47"/>
              <a:gd name="T25" fmla="*/ 112259 h 63"/>
              <a:gd name="T26" fmla="*/ 318311 w 47"/>
              <a:gd name="T27" fmla="*/ 91848 h 63"/>
              <a:gd name="T28" fmla="*/ 266970 w 47"/>
              <a:gd name="T29" fmla="*/ 112259 h 63"/>
              <a:gd name="T30" fmla="*/ 164289 w 47"/>
              <a:gd name="T31" fmla="*/ 214312 h 63"/>
              <a:gd name="T32" fmla="*/ 154021 w 47"/>
              <a:gd name="T33" fmla="*/ 224518 h 63"/>
              <a:gd name="T34" fmla="*/ 51340 w 47"/>
              <a:gd name="T35" fmla="*/ 316366 h 63"/>
              <a:gd name="T36" fmla="*/ 51340 w 47"/>
              <a:gd name="T37" fmla="*/ 265339 h 63"/>
              <a:gd name="T38" fmla="*/ 92413 w 47"/>
              <a:gd name="T39" fmla="*/ 153080 h 63"/>
              <a:gd name="T40" fmla="*/ 195094 w 47"/>
              <a:gd name="T41" fmla="*/ 51027 h 63"/>
              <a:gd name="T42" fmla="*/ 318311 w 47"/>
              <a:gd name="T43" fmla="*/ 0 h 63"/>
              <a:gd name="T44" fmla="*/ 431260 w 47"/>
              <a:gd name="T45" fmla="*/ 51027 h 63"/>
              <a:gd name="T46" fmla="*/ 420991 w 47"/>
              <a:gd name="T47" fmla="*/ 326571 h 63"/>
              <a:gd name="T48" fmla="*/ 318311 w 47"/>
              <a:gd name="T49" fmla="*/ 428625 h 63"/>
              <a:gd name="T50" fmla="*/ 236166 w 47"/>
              <a:gd name="T51" fmla="*/ 510267 h 63"/>
              <a:gd name="T52" fmla="*/ 215630 w 47"/>
              <a:gd name="T53" fmla="*/ 530678 h 63"/>
              <a:gd name="T54" fmla="*/ 164289 w 47"/>
              <a:gd name="T55" fmla="*/ 551089 h 63"/>
              <a:gd name="T56" fmla="*/ 112949 w 47"/>
              <a:gd name="T57" fmla="*/ 530678 h 63"/>
              <a:gd name="T58" fmla="*/ 112949 w 47"/>
              <a:gd name="T59" fmla="*/ 530678 h 63"/>
              <a:gd name="T60" fmla="*/ 82145 w 47"/>
              <a:gd name="T61" fmla="*/ 479651 h 63"/>
              <a:gd name="T62" fmla="*/ 112949 w 47"/>
              <a:gd name="T63" fmla="*/ 418419 h 63"/>
              <a:gd name="T64" fmla="*/ 215630 w 47"/>
              <a:gd name="T65" fmla="*/ 316366 h 63"/>
              <a:gd name="T66" fmla="*/ 256702 w 47"/>
              <a:gd name="T67" fmla="*/ 295955 h 63"/>
              <a:gd name="T68" fmla="*/ 328579 w 47"/>
              <a:gd name="T69" fmla="*/ 224518 h 63"/>
              <a:gd name="T70" fmla="*/ 266970 w 47"/>
              <a:gd name="T71" fmla="*/ 214312 h 63"/>
              <a:gd name="T72" fmla="*/ 143753 w 47"/>
              <a:gd name="T73" fmla="*/ 255134 h 63"/>
              <a:gd name="T74" fmla="*/ 41072 w 47"/>
              <a:gd name="T75" fmla="*/ 357187 h 63"/>
              <a:gd name="T76" fmla="*/ 0 w 47"/>
              <a:gd name="T77" fmla="*/ 479651 h 63"/>
              <a:gd name="T78" fmla="*/ 41072 w 47"/>
              <a:gd name="T79" fmla="*/ 591910 h 63"/>
              <a:gd name="T80" fmla="*/ 41072 w 47"/>
              <a:gd name="T81" fmla="*/ 591910 h 63"/>
              <a:gd name="T82" fmla="*/ 164289 w 47"/>
              <a:gd name="T83" fmla="*/ 642937 h 63"/>
              <a:gd name="T84" fmla="*/ 277238 w 47"/>
              <a:gd name="T85" fmla="*/ 591910 h 63"/>
              <a:gd name="T86" fmla="*/ 379919 w 47"/>
              <a:gd name="T87" fmla="*/ 489857 h 63"/>
              <a:gd name="T88" fmla="*/ 431260 w 47"/>
              <a:gd name="T89" fmla="*/ 377598 h 63"/>
              <a:gd name="T90" fmla="*/ 420991 w 47"/>
              <a:gd name="T91" fmla="*/ 326571 h 6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7"/>
              <a:gd name="T139" fmla="*/ 0 h 63"/>
              <a:gd name="T140" fmla="*/ 47 w 47"/>
              <a:gd name="T141" fmla="*/ 63 h 6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7" h="63">
                <a:moveTo>
                  <a:pt x="42" y="5"/>
                </a:moveTo>
                <a:cubicBezTo>
                  <a:pt x="42" y="5"/>
                  <a:pt x="42" y="5"/>
                  <a:pt x="42" y="5"/>
                </a:cubicBezTo>
                <a:cubicBezTo>
                  <a:pt x="45" y="8"/>
                  <a:pt x="47" y="12"/>
                  <a:pt x="47" y="16"/>
                </a:cubicBezTo>
                <a:cubicBezTo>
                  <a:pt x="47" y="20"/>
                  <a:pt x="45" y="24"/>
                  <a:pt x="42" y="27"/>
                </a:cubicBezTo>
                <a:cubicBezTo>
                  <a:pt x="32" y="37"/>
                  <a:pt x="32" y="37"/>
                  <a:pt x="32" y="37"/>
                </a:cubicBezTo>
                <a:cubicBezTo>
                  <a:pt x="29" y="41"/>
                  <a:pt x="25" y="42"/>
                  <a:pt x="21" y="42"/>
                </a:cubicBezTo>
                <a:cubicBezTo>
                  <a:pt x="19" y="42"/>
                  <a:pt x="16" y="42"/>
                  <a:pt x="14" y="41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5" y="33"/>
                  <a:pt x="26" y="31"/>
                </a:cubicBezTo>
                <a:cubicBezTo>
                  <a:pt x="36" y="21"/>
                  <a:pt x="36" y="21"/>
                  <a:pt x="36" y="21"/>
                </a:cubicBezTo>
                <a:cubicBezTo>
                  <a:pt x="38" y="20"/>
                  <a:pt x="38" y="18"/>
                  <a:pt x="38" y="16"/>
                </a:cubicBezTo>
                <a:cubicBezTo>
                  <a:pt x="38" y="14"/>
                  <a:pt x="38" y="12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5" y="9"/>
                  <a:pt x="33" y="9"/>
                  <a:pt x="31" y="9"/>
                </a:cubicBezTo>
                <a:cubicBezTo>
                  <a:pt x="29" y="9"/>
                  <a:pt x="27" y="9"/>
                  <a:pt x="26" y="11"/>
                </a:cubicBezTo>
                <a:cubicBezTo>
                  <a:pt x="16" y="21"/>
                  <a:pt x="16" y="21"/>
                  <a:pt x="16" y="21"/>
                </a:cubicBezTo>
                <a:cubicBezTo>
                  <a:pt x="15" y="21"/>
                  <a:pt x="15" y="21"/>
                  <a:pt x="15" y="22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29"/>
                  <a:pt x="5" y="28"/>
                  <a:pt x="5" y="26"/>
                </a:cubicBezTo>
                <a:cubicBezTo>
                  <a:pt x="5" y="22"/>
                  <a:pt x="6" y="18"/>
                  <a:pt x="9" y="15"/>
                </a:cubicBezTo>
                <a:cubicBezTo>
                  <a:pt x="19" y="5"/>
                  <a:pt x="19" y="5"/>
                  <a:pt x="19" y="5"/>
                </a:cubicBezTo>
                <a:cubicBezTo>
                  <a:pt x="23" y="1"/>
                  <a:pt x="27" y="0"/>
                  <a:pt x="31" y="0"/>
                </a:cubicBezTo>
                <a:cubicBezTo>
                  <a:pt x="35" y="0"/>
                  <a:pt x="39" y="1"/>
                  <a:pt x="42" y="5"/>
                </a:cubicBezTo>
                <a:close/>
                <a:moveTo>
                  <a:pt x="41" y="32"/>
                </a:moveTo>
                <a:cubicBezTo>
                  <a:pt x="31" y="42"/>
                  <a:pt x="31" y="42"/>
                  <a:pt x="31" y="42"/>
                </a:cubicBezTo>
                <a:cubicBezTo>
                  <a:pt x="23" y="50"/>
                  <a:pt x="23" y="50"/>
                  <a:pt x="23" y="50"/>
                </a:cubicBezTo>
                <a:cubicBezTo>
                  <a:pt x="21" y="52"/>
                  <a:pt x="21" y="52"/>
                  <a:pt x="21" y="52"/>
                </a:cubicBezTo>
                <a:cubicBezTo>
                  <a:pt x="20" y="53"/>
                  <a:pt x="18" y="54"/>
                  <a:pt x="16" y="54"/>
                </a:cubicBezTo>
                <a:cubicBezTo>
                  <a:pt x="14" y="54"/>
                  <a:pt x="12" y="53"/>
                  <a:pt x="11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9" y="51"/>
                  <a:pt x="8" y="49"/>
                  <a:pt x="8" y="47"/>
                </a:cubicBezTo>
                <a:cubicBezTo>
                  <a:pt x="8" y="45"/>
                  <a:pt x="9" y="43"/>
                  <a:pt x="11" y="41"/>
                </a:cubicBezTo>
                <a:cubicBezTo>
                  <a:pt x="21" y="31"/>
                  <a:pt x="21" y="31"/>
                  <a:pt x="21" y="31"/>
                </a:cubicBezTo>
                <a:cubicBezTo>
                  <a:pt x="22" y="30"/>
                  <a:pt x="23" y="30"/>
                  <a:pt x="25" y="29"/>
                </a:cubicBezTo>
                <a:cubicBezTo>
                  <a:pt x="32" y="22"/>
                  <a:pt x="32" y="22"/>
                  <a:pt x="32" y="22"/>
                </a:cubicBezTo>
                <a:cubicBezTo>
                  <a:pt x="30" y="21"/>
                  <a:pt x="28" y="21"/>
                  <a:pt x="26" y="21"/>
                </a:cubicBezTo>
                <a:cubicBezTo>
                  <a:pt x="22" y="21"/>
                  <a:pt x="18" y="22"/>
                  <a:pt x="14" y="25"/>
                </a:cubicBezTo>
                <a:cubicBezTo>
                  <a:pt x="4" y="35"/>
                  <a:pt x="4" y="35"/>
                  <a:pt x="4" y="35"/>
                </a:cubicBezTo>
                <a:cubicBezTo>
                  <a:pt x="1" y="38"/>
                  <a:pt x="0" y="43"/>
                  <a:pt x="0" y="47"/>
                </a:cubicBezTo>
                <a:cubicBezTo>
                  <a:pt x="0" y="51"/>
                  <a:pt x="1" y="55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8" y="61"/>
                  <a:pt x="12" y="63"/>
                  <a:pt x="16" y="63"/>
                </a:cubicBezTo>
                <a:cubicBezTo>
                  <a:pt x="20" y="63"/>
                  <a:pt x="24" y="61"/>
                  <a:pt x="27" y="58"/>
                </a:cubicBezTo>
                <a:cubicBezTo>
                  <a:pt x="37" y="48"/>
                  <a:pt x="37" y="48"/>
                  <a:pt x="37" y="48"/>
                </a:cubicBezTo>
                <a:cubicBezTo>
                  <a:pt x="41" y="45"/>
                  <a:pt x="42" y="41"/>
                  <a:pt x="42" y="37"/>
                </a:cubicBezTo>
                <a:cubicBezTo>
                  <a:pt x="42" y="35"/>
                  <a:pt x="42" y="33"/>
                  <a:pt x="41" y="32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22"/>
          <p:cNvSpPr>
            <a:spLocks noEditPoints="1"/>
          </p:cNvSpPr>
          <p:nvPr/>
        </p:nvSpPr>
        <p:spPr bwMode="auto">
          <a:xfrm>
            <a:off x="3994047" y="3407770"/>
            <a:ext cx="403963" cy="437992"/>
          </a:xfrm>
          <a:custGeom>
            <a:avLst/>
            <a:gdLst>
              <a:gd name="T0" fmla="*/ 40996 w 57"/>
              <a:gd name="T1" fmla="*/ 40865 h 62"/>
              <a:gd name="T2" fmla="*/ 153737 w 57"/>
              <a:gd name="T3" fmla="*/ 30649 h 62"/>
              <a:gd name="T4" fmla="*/ 276726 w 57"/>
              <a:gd name="T5" fmla="*/ 0 h 62"/>
              <a:gd name="T6" fmla="*/ 297225 w 57"/>
              <a:gd name="T7" fmla="*/ 0 h 62"/>
              <a:gd name="T8" fmla="*/ 307474 w 57"/>
              <a:gd name="T9" fmla="*/ 0 h 62"/>
              <a:gd name="T10" fmla="*/ 430463 w 57"/>
              <a:gd name="T11" fmla="*/ 30649 h 62"/>
              <a:gd name="T12" fmla="*/ 543204 w 57"/>
              <a:gd name="T13" fmla="*/ 40865 h 62"/>
              <a:gd name="T14" fmla="*/ 584200 w 57"/>
              <a:gd name="T15" fmla="*/ 30649 h 62"/>
              <a:gd name="T16" fmla="*/ 584200 w 57"/>
              <a:gd name="T17" fmla="*/ 71514 h 62"/>
              <a:gd name="T18" fmla="*/ 502207 w 57"/>
              <a:gd name="T19" fmla="*/ 480167 h 62"/>
              <a:gd name="T20" fmla="*/ 297225 w 57"/>
              <a:gd name="T21" fmla="*/ 633412 h 62"/>
              <a:gd name="T22" fmla="*/ 297225 w 57"/>
              <a:gd name="T23" fmla="*/ 633412 h 62"/>
              <a:gd name="T24" fmla="*/ 286975 w 57"/>
              <a:gd name="T25" fmla="*/ 633412 h 62"/>
              <a:gd name="T26" fmla="*/ 81993 w 57"/>
              <a:gd name="T27" fmla="*/ 480167 h 62"/>
              <a:gd name="T28" fmla="*/ 0 w 57"/>
              <a:gd name="T29" fmla="*/ 71514 h 62"/>
              <a:gd name="T30" fmla="*/ 0 w 57"/>
              <a:gd name="T31" fmla="*/ 30649 h 62"/>
              <a:gd name="T32" fmla="*/ 40996 w 57"/>
              <a:gd name="T33" fmla="*/ 40865 h 62"/>
              <a:gd name="T34" fmla="*/ 297225 w 57"/>
              <a:gd name="T35" fmla="*/ 316706 h 62"/>
              <a:gd name="T36" fmla="*/ 491958 w 57"/>
              <a:gd name="T37" fmla="*/ 316706 h 62"/>
              <a:gd name="T38" fmla="*/ 512456 w 57"/>
              <a:gd name="T39" fmla="*/ 122596 h 62"/>
              <a:gd name="T40" fmla="*/ 420214 w 57"/>
              <a:gd name="T41" fmla="*/ 112380 h 62"/>
              <a:gd name="T42" fmla="*/ 297225 w 57"/>
              <a:gd name="T43" fmla="*/ 81731 h 62"/>
              <a:gd name="T44" fmla="*/ 297225 w 57"/>
              <a:gd name="T45" fmla="*/ 316706 h 62"/>
              <a:gd name="T46" fmla="*/ 297225 w 57"/>
              <a:gd name="T47" fmla="*/ 551681 h 62"/>
              <a:gd name="T48" fmla="*/ 297225 w 57"/>
              <a:gd name="T49" fmla="*/ 316706 h 62"/>
              <a:gd name="T50" fmla="*/ 92242 w 57"/>
              <a:gd name="T51" fmla="*/ 316706 h 62"/>
              <a:gd name="T52" fmla="*/ 143488 w 57"/>
              <a:gd name="T53" fmla="*/ 439302 h 62"/>
              <a:gd name="T54" fmla="*/ 297225 w 57"/>
              <a:gd name="T55" fmla="*/ 551681 h 6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7"/>
              <a:gd name="T85" fmla="*/ 0 h 62"/>
              <a:gd name="T86" fmla="*/ 57 w 57"/>
              <a:gd name="T87" fmla="*/ 62 h 6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7" h="62">
                <a:moveTo>
                  <a:pt x="4" y="4"/>
                </a:moveTo>
                <a:cubicBezTo>
                  <a:pt x="7" y="4"/>
                  <a:pt x="11" y="4"/>
                  <a:pt x="15" y="3"/>
                </a:cubicBezTo>
                <a:cubicBezTo>
                  <a:pt x="19" y="3"/>
                  <a:pt x="23" y="2"/>
                  <a:pt x="27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2"/>
                  <a:pt x="38" y="3"/>
                  <a:pt x="42" y="3"/>
                </a:cubicBezTo>
                <a:cubicBezTo>
                  <a:pt x="46" y="4"/>
                  <a:pt x="50" y="4"/>
                  <a:pt x="53" y="4"/>
                </a:cubicBezTo>
                <a:cubicBezTo>
                  <a:pt x="57" y="3"/>
                  <a:pt x="57" y="3"/>
                  <a:pt x="57" y="3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26"/>
                  <a:pt x="54" y="38"/>
                  <a:pt x="49" y="47"/>
                </a:cubicBezTo>
                <a:cubicBezTo>
                  <a:pt x="44" y="55"/>
                  <a:pt x="37" y="60"/>
                  <a:pt x="29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0" y="60"/>
                  <a:pt x="13" y="55"/>
                  <a:pt x="8" y="47"/>
                </a:cubicBezTo>
                <a:cubicBezTo>
                  <a:pt x="3" y="38"/>
                  <a:pt x="0" y="26"/>
                  <a:pt x="0" y="7"/>
                </a:cubicBezTo>
                <a:cubicBezTo>
                  <a:pt x="0" y="3"/>
                  <a:pt x="0" y="3"/>
                  <a:pt x="0" y="3"/>
                </a:cubicBezTo>
                <a:cubicBezTo>
                  <a:pt x="4" y="4"/>
                  <a:pt x="4" y="4"/>
                  <a:pt x="4" y="4"/>
                </a:cubicBez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49" y="26"/>
                  <a:pt x="50" y="19"/>
                  <a:pt x="50" y="12"/>
                </a:cubicBezTo>
                <a:cubicBezTo>
                  <a:pt x="47" y="12"/>
                  <a:pt x="44" y="12"/>
                  <a:pt x="41" y="11"/>
                </a:cubicBezTo>
                <a:cubicBezTo>
                  <a:pt x="37" y="11"/>
                  <a:pt x="33" y="9"/>
                  <a:pt x="29" y="8"/>
                </a:cubicBezTo>
                <a:cubicBezTo>
                  <a:pt x="29" y="31"/>
                  <a:pt x="29" y="31"/>
                  <a:pt x="29" y="31"/>
                </a:cubicBezTo>
                <a:close/>
                <a:moveTo>
                  <a:pt x="29" y="54"/>
                </a:moveTo>
                <a:cubicBezTo>
                  <a:pt x="29" y="31"/>
                  <a:pt x="29" y="31"/>
                  <a:pt x="29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10" y="36"/>
                  <a:pt x="12" y="40"/>
                  <a:pt x="14" y="43"/>
                </a:cubicBezTo>
                <a:cubicBezTo>
                  <a:pt x="17" y="49"/>
                  <a:pt x="23" y="52"/>
                  <a:pt x="29" y="54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23"/>
          <p:cNvSpPr>
            <a:spLocks/>
          </p:cNvSpPr>
          <p:nvPr/>
        </p:nvSpPr>
        <p:spPr bwMode="auto">
          <a:xfrm>
            <a:off x="3257474" y="3415454"/>
            <a:ext cx="389692" cy="396279"/>
          </a:xfrm>
          <a:custGeom>
            <a:avLst/>
            <a:gdLst>
              <a:gd name="T0" fmla="*/ 543069 w 55"/>
              <a:gd name="T1" fmla="*/ 204674 h 56"/>
              <a:gd name="T2" fmla="*/ 553315 w 55"/>
              <a:gd name="T3" fmla="*/ 286544 h 56"/>
              <a:gd name="T4" fmla="*/ 532822 w 55"/>
              <a:gd name="T5" fmla="*/ 307011 h 56"/>
              <a:gd name="T6" fmla="*/ 563562 w 55"/>
              <a:gd name="T7" fmla="*/ 337713 h 56"/>
              <a:gd name="T8" fmla="*/ 553315 w 55"/>
              <a:gd name="T9" fmla="*/ 378647 h 56"/>
              <a:gd name="T10" fmla="*/ 532822 w 55"/>
              <a:gd name="T11" fmla="*/ 388881 h 56"/>
              <a:gd name="T12" fmla="*/ 543069 w 55"/>
              <a:gd name="T13" fmla="*/ 409349 h 56"/>
              <a:gd name="T14" fmla="*/ 532822 w 55"/>
              <a:gd name="T15" fmla="*/ 460517 h 56"/>
              <a:gd name="T16" fmla="*/ 512329 w 55"/>
              <a:gd name="T17" fmla="*/ 470751 h 56"/>
              <a:gd name="T18" fmla="*/ 532822 w 55"/>
              <a:gd name="T19" fmla="*/ 491218 h 56"/>
              <a:gd name="T20" fmla="*/ 522576 w 55"/>
              <a:gd name="T21" fmla="*/ 552621 h 56"/>
              <a:gd name="T22" fmla="*/ 481589 w 55"/>
              <a:gd name="T23" fmla="*/ 573088 h 56"/>
              <a:gd name="T24" fmla="*/ 204932 w 55"/>
              <a:gd name="T25" fmla="*/ 501452 h 56"/>
              <a:gd name="T26" fmla="*/ 133206 w 55"/>
              <a:gd name="T27" fmla="*/ 491218 h 56"/>
              <a:gd name="T28" fmla="*/ 133206 w 55"/>
              <a:gd name="T29" fmla="*/ 532153 h 56"/>
              <a:gd name="T30" fmla="*/ 0 w 55"/>
              <a:gd name="T31" fmla="*/ 532153 h 56"/>
              <a:gd name="T32" fmla="*/ 0 w 55"/>
              <a:gd name="T33" fmla="*/ 173973 h 56"/>
              <a:gd name="T34" fmla="*/ 133206 w 55"/>
              <a:gd name="T35" fmla="*/ 173973 h 56"/>
              <a:gd name="T36" fmla="*/ 133206 w 55"/>
              <a:gd name="T37" fmla="*/ 235375 h 56"/>
              <a:gd name="T38" fmla="*/ 184438 w 55"/>
              <a:gd name="T39" fmla="*/ 225142 h 56"/>
              <a:gd name="T40" fmla="*/ 409863 w 55"/>
              <a:gd name="T41" fmla="*/ 0 h 56"/>
              <a:gd name="T42" fmla="*/ 348384 w 55"/>
              <a:gd name="T43" fmla="*/ 214908 h 56"/>
              <a:gd name="T44" fmla="*/ 543069 w 55"/>
              <a:gd name="T45" fmla="*/ 204674 h 5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55"/>
              <a:gd name="T70" fmla="*/ 0 h 56"/>
              <a:gd name="T71" fmla="*/ 55 w 55"/>
              <a:gd name="T72" fmla="*/ 56 h 5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55" h="56">
                <a:moveTo>
                  <a:pt x="53" y="20"/>
                </a:moveTo>
                <a:cubicBezTo>
                  <a:pt x="54" y="28"/>
                  <a:pt x="54" y="28"/>
                  <a:pt x="54" y="28"/>
                </a:cubicBezTo>
                <a:cubicBezTo>
                  <a:pt x="52" y="30"/>
                  <a:pt x="52" y="30"/>
                  <a:pt x="52" y="30"/>
                </a:cubicBezTo>
                <a:cubicBezTo>
                  <a:pt x="55" y="33"/>
                  <a:pt x="55" y="33"/>
                  <a:pt x="55" y="33"/>
                </a:cubicBezTo>
                <a:cubicBezTo>
                  <a:pt x="54" y="37"/>
                  <a:pt x="54" y="37"/>
                  <a:pt x="54" y="37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40"/>
                  <a:pt x="53" y="40"/>
                  <a:pt x="53" y="40"/>
                </a:cubicBezTo>
                <a:cubicBezTo>
                  <a:pt x="52" y="45"/>
                  <a:pt x="52" y="45"/>
                  <a:pt x="52" y="45"/>
                </a:cubicBezTo>
                <a:cubicBezTo>
                  <a:pt x="50" y="46"/>
                  <a:pt x="50" y="46"/>
                  <a:pt x="50" y="46"/>
                </a:cubicBezTo>
                <a:cubicBezTo>
                  <a:pt x="52" y="48"/>
                  <a:pt x="52" y="48"/>
                  <a:pt x="52" y="48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6"/>
                  <a:pt x="47" y="56"/>
                  <a:pt x="47" y="56"/>
                </a:cubicBezTo>
                <a:cubicBezTo>
                  <a:pt x="20" y="49"/>
                  <a:pt x="20" y="49"/>
                  <a:pt x="20" y="49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52"/>
                  <a:pt x="13" y="52"/>
                  <a:pt x="13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7"/>
                  <a:pt x="0" y="17"/>
                  <a:pt x="0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3"/>
                  <a:pt x="13" y="23"/>
                  <a:pt x="13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0"/>
                  <a:pt x="40" y="0"/>
                  <a:pt x="40" y="0"/>
                </a:cubicBezTo>
                <a:cubicBezTo>
                  <a:pt x="51" y="8"/>
                  <a:pt x="41" y="15"/>
                  <a:pt x="34" y="21"/>
                </a:cubicBezTo>
                <a:lnTo>
                  <a:pt x="53" y="2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4760260" y="3364958"/>
            <a:ext cx="367738" cy="488488"/>
          </a:xfrm>
          <a:custGeom>
            <a:avLst/>
            <a:gdLst>
              <a:gd name="T0" fmla="*/ 265907 w 52"/>
              <a:gd name="T1" fmla="*/ 419768 h 69"/>
              <a:gd name="T2" fmla="*/ 276134 w 52"/>
              <a:gd name="T3" fmla="*/ 419768 h 69"/>
              <a:gd name="T4" fmla="*/ 378405 w 52"/>
              <a:gd name="T5" fmla="*/ 255956 h 69"/>
              <a:gd name="T6" fmla="*/ 163635 w 52"/>
              <a:gd name="T7" fmla="*/ 184288 h 69"/>
              <a:gd name="T8" fmla="*/ 132953 w 52"/>
              <a:gd name="T9" fmla="*/ 470959 h 69"/>
              <a:gd name="T10" fmla="*/ 521586 w 52"/>
              <a:gd name="T11" fmla="*/ 532388 h 69"/>
              <a:gd name="T12" fmla="*/ 0 w 52"/>
              <a:gd name="T13" fmla="*/ 645009 h 69"/>
              <a:gd name="T14" fmla="*/ 132953 w 52"/>
              <a:gd name="T15" fmla="*/ 470959 h 69"/>
              <a:gd name="T16" fmla="*/ 265907 w 52"/>
              <a:gd name="T17" fmla="*/ 368576 h 69"/>
              <a:gd name="T18" fmla="*/ 296588 w 52"/>
              <a:gd name="T19" fmla="*/ 358338 h 69"/>
              <a:gd name="T20" fmla="*/ 235225 w 52"/>
              <a:gd name="T21" fmla="*/ 358338 h 69"/>
              <a:gd name="T22" fmla="*/ 296588 w 52"/>
              <a:gd name="T23" fmla="*/ 255956 h 69"/>
              <a:gd name="T24" fmla="*/ 337497 w 52"/>
              <a:gd name="T25" fmla="*/ 266194 h 69"/>
              <a:gd name="T26" fmla="*/ 296588 w 52"/>
              <a:gd name="T27" fmla="*/ 266194 h 69"/>
              <a:gd name="T28" fmla="*/ 347724 w 52"/>
              <a:gd name="T29" fmla="*/ 255956 h 69"/>
              <a:gd name="T30" fmla="*/ 286361 w 52"/>
              <a:gd name="T31" fmla="*/ 255956 h 69"/>
              <a:gd name="T32" fmla="*/ 317042 w 52"/>
              <a:gd name="T33" fmla="*/ 235479 h 69"/>
              <a:gd name="T34" fmla="*/ 347724 w 52"/>
              <a:gd name="T35" fmla="*/ 255956 h 69"/>
              <a:gd name="T36" fmla="*/ 235225 w 52"/>
              <a:gd name="T37" fmla="*/ 266194 h 69"/>
              <a:gd name="T38" fmla="*/ 204543 w 52"/>
              <a:gd name="T39" fmla="*/ 266194 h 69"/>
              <a:gd name="T40" fmla="*/ 235225 w 52"/>
              <a:gd name="T41" fmla="*/ 255956 h 69"/>
              <a:gd name="T42" fmla="*/ 224998 w 52"/>
              <a:gd name="T43" fmla="*/ 235479 h 69"/>
              <a:gd name="T44" fmla="*/ 245452 w 52"/>
              <a:gd name="T45" fmla="*/ 255956 h 69"/>
              <a:gd name="T46" fmla="*/ 194316 w 52"/>
              <a:gd name="T47" fmla="*/ 255956 h 69"/>
              <a:gd name="T48" fmla="*/ 255679 w 52"/>
              <a:gd name="T49" fmla="*/ 307147 h 69"/>
              <a:gd name="T50" fmla="*/ 276134 w 52"/>
              <a:gd name="T51" fmla="*/ 317385 h 69"/>
              <a:gd name="T52" fmla="*/ 327270 w 52"/>
              <a:gd name="T53" fmla="*/ 419768 h 69"/>
              <a:gd name="T54" fmla="*/ 286361 w 52"/>
              <a:gd name="T55" fmla="*/ 450482 h 69"/>
              <a:gd name="T56" fmla="*/ 255679 w 52"/>
              <a:gd name="T57" fmla="*/ 450482 h 69"/>
              <a:gd name="T58" fmla="*/ 194316 w 52"/>
              <a:gd name="T59" fmla="*/ 450482 h 69"/>
              <a:gd name="T60" fmla="*/ 173862 w 52"/>
              <a:gd name="T61" fmla="*/ 450482 h 69"/>
              <a:gd name="T62" fmla="*/ 122726 w 52"/>
              <a:gd name="T63" fmla="*/ 430006 h 69"/>
              <a:gd name="T64" fmla="*/ 102272 w 52"/>
              <a:gd name="T65" fmla="*/ 204765 h 69"/>
              <a:gd name="T66" fmla="*/ 419314 w 52"/>
              <a:gd name="T67" fmla="*/ 92144 h 69"/>
              <a:gd name="T68" fmla="*/ 501131 w 52"/>
              <a:gd name="T69" fmla="*/ 470959 h 69"/>
              <a:gd name="T70" fmla="*/ 398860 w 52"/>
              <a:gd name="T71" fmla="*/ 430006 h 69"/>
              <a:gd name="T72" fmla="*/ 357951 w 52"/>
              <a:gd name="T73" fmla="*/ 450482 h 69"/>
              <a:gd name="T74" fmla="*/ 327270 w 52"/>
              <a:gd name="T75" fmla="*/ 450482 h 6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52"/>
              <a:gd name="T115" fmla="*/ 0 h 69"/>
              <a:gd name="T116" fmla="*/ 52 w 52"/>
              <a:gd name="T117" fmla="*/ 69 h 69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52" h="69">
                <a:moveTo>
                  <a:pt x="14" y="23"/>
                </a:moveTo>
                <a:cubicBezTo>
                  <a:pt x="16" y="31"/>
                  <a:pt x="18" y="39"/>
                  <a:pt x="26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7" y="41"/>
                  <a:pt x="26" y="41"/>
                  <a:pt x="27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33" y="38"/>
                  <a:pt x="36" y="32"/>
                  <a:pt x="37" y="25"/>
                </a:cubicBezTo>
                <a:cubicBezTo>
                  <a:pt x="36" y="20"/>
                  <a:pt x="36" y="20"/>
                  <a:pt x="36" y="20"/>
                </a:cubicBezTo>
                <a:cubicBezTo>
                  <a:pt x="33" y="21"/>
                  <a:pt x="21" y="23"/>
                  <a:pt x="16" y="18"/>
                </a:cubicBezTo>
                <a:cubicBezTo>
                  <a:pt x="15" y="20"/>
                  <a:pt x="15" y="21"/>
                  <a:pt x="14" y="23"/>
                </a:cubicBezTo>
                <a:close/>
                <a:moveTo>
                  <a:pt x="13" y="46"/>
                </a:moveTo>
                <a:cubicBezTo>
                  <a:pt x="19" y="55"/>
                  <a:pt x="32" y="55"/>
                  <a:pt x="38" y="46"/>
                </a:cubicBezTo>
                <a:cubicBezTo>
                  <a:pt x="43" y="47"/>
                  <a:pt x="47" y="49"/>
                  <a:pt x="51" y="52"/>
                </a:cubicBezTo>
                <a:cubicBezTo>
                  <a:pt x="51" y="55"/>
                  <a:pt x="52" y="59"/>
                  <a:pt x="52" y="63"/>
                </a:cubicBezTo>
                <a:cubicBezTo>
                  <a:pt x="37" y="69"/>
                  <a:pt x="15" y="69"/>
                  <a:pt x="0" y="63"/>
                </a:cubicBezTo>
                <a:cubicBezTo>
                  <a:pt x="0" y="59"/>
                  <a:pt x="0" y="55"/>
                  <a:pt x="1" y="52"/>
                </a:cubicBezTo>
                <a:cubicBezTo>
                  <a:pt x="4" y="49"/>
                  <a:pt x="9" y="47"/>
                  <a:pt x="13" y="46"/>
                </a:cubicBezTo>
                <a:close/>
                <a:moveTo>
                  <a:pt x="24" y="35"/>
                </a:moveTo>
                <a:cubicBezTo>
                  <a:pt x="24" y="36"/>
                  <a:pt x="25" y="36"/>
                  <a:pt x="26" y="36"/>
                </a:cubicBezTo>
                <a:cubicBezTo>
                  <a:pt x="27" y="36"/>
                  <a:pt x="28" y="35"/>
                  <a:pt x="29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8" y="36"/>
                  <a:pt x="27" y="37"/>
                  <a:pt x="26" y="37"/>
                </a:cubicBezTo>
                <a:cubicBezTo>
                  <a:pt x="25" y="37"/>
                  <a:pt x="24" y="36"/>
                  <a:pt x="23" y="35"/>
                </a:cubicBezTo>
                <a:cubicBezTo>
                  <a:pt x="24" y="35"/>
                  <a:pt x="24" y="35"/>
                  <a:pt x="24" y="35"/>
                </a:cubicBezTo>
                <a:close/>
                <a:moveTo>
                  <a:pt x="29" y="25"/>
                </a:moveTo>
                <a:cubicBezTo>
                  <a:pt x="33" y="25"/>
                  <a:pt x="33" y="25"/>
                  <a:pt x="33" y="25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27"/>
                  <a:pt x="32" y="28"/>
                  <a:pt x="31" y="28"/>
                </a:cubicBezTo>
                <a:cubicBezTo>
                  <a:pt x="30" y="28"/>
                  <a:pt x="29" y="27"/>
                  <a:pt x="29" y="26"/>
                </a:cubicBezTo>
                <a:cubicBezTo>
                  <a:pt x="29" y="26"/>
                  <a:pt x="29" y="26"/>
                  <a:pt x="29" y="25"/>
                </a:cubicBezTo>
                <a:close/>
                <a:moveTo>
                  <a:pt x="34" y="25"/>
                </a:moveTo>
                <a:cubicBezTo>
                  <a:pt x="33" y="24"/>
                  <a:pt x="32" y="24"/>
                  <a:pt x="31" y="24"/>
                </a:cubicBezTo>
                <a:cubicBezTo>
                  <a:pt x="30" y="24"/>
                  <a:pt x="29" y="25"/>
                  <a:pt x="28" y="25"/>
                </a:cubicBezTo>
                <a:cubicBezTo>
                  <a:pt x="28" y="24"/>
                  <a:pt x="28" y="24"/>
                  <a:pt x="28" y="24"/>
                </a:cubicBezTo>
                <a:cubicBezTo>
                  <a:pt x="29" y="24"/>
                  <a:pt x="30" y="23"/>
                  <a:pt x="31" y="23"/>
                </a:cubicBezTo>
                <a:cubicBezTo>
                  <a:pt x="32" y="23"/>
                  <a:pt x="33" y="23"/>
                  <a:pt x="34" y="24"/>
                </a:cubicBezTo>
                <a:cubicBezTo>
                  <a:pt x="34" y="25"/>
                  <a:pt x="34" y="25"/>
                  <a:pt x="34" y="25"/>
                </a:cubicBezTo>
                <a:close/>
                <a:moveTo>
                  <a:pt x="23" y="25"/>
                </a:moveTo>
                <a:cubicBezTo>
                  <a:pt x="23" y="26"/>
                  <a:pt x="23" y="26"/>
                  <a:pt x="23" y="26"/>
                </a:cubicBezTo>
                <a:cubicBezTo>
                  <a:pt x="23" y="27"/>
                  <a:pt x="22" y="28"/>
                  <a:pt x="21" y="28"/>
                </a:cubicBezTo>
                <a:cubicBezTo>
                  <a:pt x="21" y="28"/>
                  <a:pt x="20" y="27"/>
                  <a:pt x="20" y="26"/>
                </a:cubicBezTo>
                <a:cubicBezTo>
                  <a:pt x="20" y="26"/>
                  <a:pt x="20" y="26"/>
                  <a:pt x="20" y="25"/>
                </a:cubicBezTo>
                <a:cubicBezTo>
                  <a:pt x="23" y="25"/>
                  <a:pt x="23" y="25"/>
                  <a:pt x="23" y="25"/>
                </a:cubicBezTo>
                <a:close/>
                <a:moveTo>
                  <a:pt x="18" y="24"/>
                </a:moveTo>
                <a:cubicBezTo>
                  <a:pt x="20" y="23"/>
                  <a:pt x="21" y="23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24" y="25"/>
                  <a:pt x="24" y="25"/>
                  <a:pt x="24" y="25"/>
                </a:cubicBezTo>
                <a:cubicBezTo>
                  <a:pt x="23" y="25"/>
                  <a:pt x="23" y="24"/>
                  <a:pt x="22" y="24"/>
                </a:cubicBezTo>
                <a:cubicBezTo>
                  <a:pt x="21" y="24"/>
                  <a:pt x="20" y="24"/>
                  <a:pt x="19" y="25"/>
                </a:cubicBezTo>
                <a:cubicBezTo>
                  <a:pt x="18" y="24"/>
                  <a:pt x="18" y="24"/>
                  <a:pt x="18" y="24"/>
                </a:cubicBezTo>
                <a:close/>
                <a:moveTo>
                  <a:pt x="25" y="30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0"/>
                  <a:pt x="27" y="31"/>
                  <a:pt x="27" y="31"/>
                </a:cubicBezTo>
                <a:cubicBezTo>
                  <a:pt x="26" y="31"/>
                  <a:pt x="25" y="30"/>
                  <a:pt x="25" y="30"/>
                </a:cubicBezTo>
                <a:close/>
                <a:moveTo>
                  <a:pt x="32" y="41"/>
                </a:moveTo>
                <a:cubicBezTo>
                  <a:pt x="31" y="42"/>
                  <a:pt x="29" y="43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7" y="44"/>
                  <a:pt x="27" y="44"/>
                  <a:pt x="26" y="44"/>
                </a:cubicBezTo>
                <a:cubicBezTo>
                  <a:pt x="26" y="44"/>
                  <a:pt x="25" y="44"/>
                  <a:pt x="25" y="44"/>
                </a:cubicBezTo>
                <a:cubicBezTo>
                  <a:pt x="23" y="43"/>
                  <a:pt x="21" y="42"/>
                  <a:pt x="20" y="41"/>
                </a:cubicBezTo>
                <a:cubicBezTo>
                  <a:pt x="19" y="44"/>
                  <a:pt x="19" y="44"/>
                  <a:pt x="19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5" y="41"/>
                  <a:pt x="15" y="41"/>
                  <a:pt x="15" y="41"/>
                </a:cubicBezTo>
                <a:cubicBezTo>
                  <a:pt x="12" y="42"/>
                  <a:pt x="12" y="42"/>
                  <a:pt x="12" y="42"/>
                </a:cubicBezTo>
                <a:cubicBezTo>
                  <a:pt x="10" y="43"/>
                  <a:pt x="7" y="44"/>
                  <a:pt x="4" y="45"/>
                </a:cubicBezTo>
                <a:cubicBezTo>
                  <a:pt x="8" y="36"/>
                  <a:pt x="9" y="31"/>
                  <a:pt x="10" y="20"/>
                </a:cubicBezTo>
                <a:cubicBezTo>
                  <a:pt x="10" y="13"/>
                  <a:pt x="9" y="7"/>
                  <a:pt x="18" y="5"/>
                </a:cubicBezTo>
                <a:cubicBezTo>
                  <a:pt x="28" y="0"/>
                  <a:pt x="37" y="2"/>
                  <a:pt x="41" y="9"/>
                </a:cubicBezTo>
                <a:cubicBezTo>
                  <a:pt x="44" y="16"/>
                  <a:pt x="42" y="29"/>
                  <a:pt x="45" y="37"/>
                </a:cubicBezTo>
                <a:cubicBezTo>
                  <a:pt x="46" y="43"/>
                  <a:pt x="49" y="46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6" y="45"/>
                  <a:pt x="43" y="43"/>
                  <a:pt x="39" y="42"/>
                </a:cubicBezTo>
                <a:cubicBezTo>
                  <a:pt x="36" y="41"/>
                  <a:pt x="36" y="41"/>
                  <a:pt x="36" y="41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44"/>
                  <a:pt x="35" y="44"/>
                  <a:pt x="35" y="44"/>
                </a:cubicBezTo>
                <a:cubicBezTo>
                  <a:pt x="32" y="44"/>
                  <a:pt x="32" y="44"/>
                  <a:pt x="32" y="44"/>
                </a:cubicBezTo>
                <a:lnTo>
                  <a:pt x="32" y="4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25"/>
          <p:cNvSpPr>
            <a:spLocks noEditPoints="1"/>
          </p:cNvSpPr>
          <p:nvPr/>
        </p:nvSpPr>
        <p:spPr bwMode="auto">
          <a:xfrm>
            <a:off x="5468293" y="3349590"/>
            <a:ext cx="418233" cy="496172"/>
          </a:xfrm>
          <a:custGeom>
            <a:avLst/>
            <a:gdLst>
              <a:gd name="T0" fmla="*/ 215281 w 59"/>
              <a:gd name="T1" fmla="*/ 256268 h 70"/>
              <a:gd name="T2" fmla="*/ 307544 w 59"/>
              <a:gd name="T3" fmla="*/ 379276 h 70"/>
              <a:gd name="T4" fmla="*/ 307544 w 59"/>
              <a:gd name="T5" fmla="*/ 379276 h 70"/>
              <a:gd name="T6" fmla="*/ 307544 w 59"/>
              <a:gd name="T7" fmla="*/ 379276 h 70"/>
              <a:gd name="T8" fmla="*/ 317796 w 59"/>
              <a:gd name="T9" fmla="*/ 379276 h 70"/>
              <a:gd name="T10" fmla="*/ 399808 w 59"/>
              <a:gd name="T11" fmla="*/ 256268 h 70"/>
              <a:gd name="T12" fmla="*/ 399808 w 59"/>
              <a:gd name="T13" fmla="*/ 256268 h 70"/>
              <a:gd name="T14" fmla="*/ 389556 w 59"/>
              <a:gd name="T15" fmla="*/ 184513 h 70"/>
              <a:gd name="T16" fmla="*/ 215281 w 59"/>
              <a:gd name="T17" fmla="*/ 174262 h 70"/>
              <a:gd name="T18" fmla="*/ 215281 w 59"/>
              <a:gd name="T19" fmla="*/ 256268 h 70"/>
              <a:gd name="T20" fmla="*/ 215281 w 59"/>
              <a:gd name="T21" fmla="*/ 256268 h 70"/>
              <a:gd name="T22" fmla="*/ 297293 w 59"/>
              <a:gd name="T23" fmla="*/ 461282 h 70"/>
              <a:gd name="T24" fmla="*/ 287041 w 59"/>
              <a:gd name="T25" fmla="*/ 481784 h 70"/>
              <a:gd name="T26" fmla="*/ 297293 w 59"/>
              <a:gd name="T27" fmla="*/ 492034 h 70"/>
              <a:gd name="T28" fmla="*/ 266538 w 59"/>
              <a:gd name="T29" fmla="*/ 604792 h 70"/>
              <a:gd name="T30" fmla="*/ 194778 w 59"/>
              <a:gd name="T31" fmla="*/ 430530 h 70"/>
              <a:gd name="T32" fmla="*/ 30754 w 59"/>
              <a:gd name="T33" fmla="*/ 502285 h 70"/>
              <a:gd name="T34" fmla="*/ 0 w 59"/>
              <a:gd name="T35" fmla="*/ 666296 h 70"/>
              <a:gd name="T36" fmla="*/ 604837 w 59"/>
              <a:gd name="T37" fmla="*/ 666296 h 70"/>
              <a:gd name="T38" fmla="*/ 574083 w 59"/>
              <a:gd name="T39" fmla="*/ 502285 h 70"/>
              <a:gd name="T40" fmla="*/ 410059 w 59"/>
              <a:gd name="T41" fmla="*/ 430530 h 70"/>
              <a:gd name="T42" fmla="*/ 348550 w 59"/>
              <a:gd name="T43" fmla="*/ 594541 h 70"/>
              <a:gd name="T44" fmla="*/ 328047 w 59"/>
              <a:gd name="T45" fmla="*/ 492034 h 70"/>
              <a:gd name="T46" fmla="*/ 338299 w 59"/>
              <a:gd name="T47" fmla="*/ 481784 h 70"/>
              <a:gd name="T48" fmla="*/ 328047 w 59"/>
              <a:gd name="T49" fmla="*/ 461282 h 70"/>
              <a:gd name="T50" fmla="*/ 297293 w 59"/>
              <a:gd name="T51" fmla="*/ 461282 h 70"/>
              <a:gd name="T52" fmla="*/ 451065 w 59"/>
              <a:gd name="T53" fmla="*/ 174262 h 70"/>
              <a:gd name="T54" fmla="*/ 451065 w 59"/>
              <a:gd name="T55" fmla="*/ 174262 h 70"/>
              <a:gd name="T56" fmla="*/ 451065 w 59"/>
              <a:gd name="T57" fmla="*/ 184513 h 70"/>
              <a:gd name="T58" fmla="*/ 451065 w 59"/>
              <a:gd name="T59" fmla="*/ 184513 h 70"/>
              <a:gd name="T60" fmla="*/ 451065 w 59"/>
              <a:gd name="T61" fmla="*/ 194764 h 70"/>
              <a:gd name="T62" fmla="*/ 451065 w 59"/>
              <a:gd name="T63" fmla="*/ 205014 h 70"/>
              <a:gd name="T64" fmla="*/ 451065 w 59"/>
              <a:gd name="T65" fmla="*/ 205014 h 70"/>
              <a:gd name="T66" fmla="*/ 451065 w 59"/>
              <a:gd name="T67" fmla="*/ 205014 h 70"/>
              <a:gd name="T68" fmla="*/ 461316 w 59"/>
              <a:gd name="T69" fmla="*/ 235766 h 70"/>
              <a:gd name="T70" fmla="*/ 461316 w 59"/>
              <a:gd name="T71" fmla="*/ 287020 h 70"/>
              <a:gd name="T72" fmla="*/ 430562 w 59"/>
              <a:gd name="T73" fmla="*/ 307521 h 70"/>
              <a:gd name="T74" fmla="*/ 317796 w 59"/>
              <a:gd name="T75" fmla="*/ 420279 h 70"/>
              <a:gd name="T76" fmla="*/ 307544 w 59"/>
              <a:gd name="T77" fmla="*/ 420279 h 70"/>
              <a:gd name="T78" fmla="*/ 297293 w 59"/>
              <a:gd name="T79" fmla="*/ 420279 h 70"/>
              <a:gd name="T80" fmla="*/ 297293 w 59"/>
              <a:gd name="T81" fmla="*/ 420279 h 70"/>
              <a:gd name="T82" fmla="*/ 184527 w 59"/>
              <a:gd name="T83" fmla="*/ 307521 h 70"/>
              <a:gd name="T84" fmla="*/ 153772 w 59"/>
              <a:gd name="T85" fmla="*/ 287020 h 70"/>
              <a:gd name="T86" fmla="*/ 143521 w 59"/>
              <a:gd name="T87" fmla="*/ 246017 h 70"/>
              <a:gd name="T88" fmla="*/ 153772 w 59"/>
              <a:gd name="T89" fmla="*/ 205014 h 70"/>
              <a:gd name="T90" fmla="*/ 164024 w 59"/>
              <a:gd name="T91" fmla="*/ 205014 h 70"/>
              <a:gd name="T92" fmla="*/ 164024 w 59"/>
              <a:gd name="T93" fmla="*/ 184513 h 70"/>
              <a:gd name="T94" fmla="*/ 164024 w 59"/>
              <a:gd name="T95" fmla="*/ 174262 h 70"/>
              <a:gd name="T96" fmla="*/ 164024 w 59"/>
              <a:gd name="T97" fmla="*/ 174262 h 70"/>
              <a:gd name="T98" fmla="*/ 184527 w 59"/>
              <a:gd name="T99" fmla="*/ 82006 h 70"/>
              <a:gd name="T100" fmla="*/ 440813 w 59"/>
              <a:gd name="T101" fmla="*/ 92256 h 70"/>
              <a:gd name="T102" fmla="*/ 451065 w 59"/>
              <a:gd name="T103" fmla="*/ 174262 h 7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9"/>
              <a:gd name="T157" fmla="*/ 0 h 70"/>
              <a:gd name="T158" fmla="*/ 59 w 59"/>
              <a:gd name="T159" fmla="*/ 70 h 70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9" h="70">
                <a:moveTo>
                  <a:pt x="21" y="25"/>
                </a:moveTo>
                <a:cubicBezTo>
                  <a:pt x="22" y="31"/>
                  <a:pt x="24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1" y="37"/>
                  <a:pt x="31" y="37"/>
                </a:cubicBezTo>
                <a:cubicBezTo>
                  <a:pt x="36" y="37"/>
                  <a:pt x="38" y="31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2"/>
                  <a:pt x="39" y="20"/>
                  <a:pt x="38" y="18"/>
                </a:cubicBezTo>
                <a:cubicBezTo>
                  <a:pt x="37" y="18"/>
                  <a:pt x="30" y="21"/>
                  <a:pt x="21" y="17"/>
                </a:cubicBezTo>
                <a:cubicBezTo>
                  <a:pt x="20" y="20"/>
                  <a:pt x="20" y="22"/>
                  <a:pt x="21" y="25"/>
                </a:cubicBezTo>
                <a:cubicBezTo>
                  <a:pt x="21" y="25"/>
                  <a:pt x="21" y="25"/>
                  <a:pt x="21" y="25"/>
                </a:cubicBezTo>
                <a:close/>
                <a:moveTo>
                  <a:pt x="29" y="45"/>
                </a:moveTo>
                <a:cubicBezTo>
                  <a:pt x="28" y="47"/>
                  <a:pt x="28" y="47"/>
                  <a:pt x="28" y="47"/>
                </a:cubicBezTo>
                <a:cubicBezTo>
                  <a:pt x="29" y="48"/>
                  <a:pt x="29" y="48"/>
                  <a:pt x="29" y="48"/>
                </a:cubicBezTo>
                <a:cubicBezTo>
                  <a:pt x="26" y="59"/>
                  <a:pt x="26" y="59"/>
                  <a:pt x="26" y="59"/>
                </a:cubicBezTo>
                <a:cubicBezTo>
                  <a:pt x="23" y="55"/>
                  <a:pt x="20" y="48"/>
                  <a:pt x="19" y="42"/>
                </a:cubicBezTo>
                <a:cubicBezTo>
                  <a:pt x="13" y="43"/>
                  <a:pt x="8" y="46"/>
                  <a:pt x="3" y="49"/>
                </a:cubicBezTo>
                <a:cubicBezTo>
                  <a:pt x="0" y="54"/>
                  <a:pt x="0" y="60"/>
                  <a:pt x="0" y="65"/>
                </a:cubicBezTo>
                <a:cubicBezTo>
                  <a:pt x="21" y="70"/>
                  <a:pt x="40" y="70"/>
                  <a:pt x="59" y="65"/>
                </a:cubicBezTo>
                <a:cubicBezTo>
                  <a:pt x="59" y="60"/>
                  <a:pt x="59" y="54"/>
                  <a:pt x="56" y="49"/>
                </a:cubicBezTo>
                <a:cubicBezTo>
                  <a:pt x="51" y="46"/>
                  <a:pt x="46" y="43"/>
                  <a:pt x="40" y="42"/>
                </a:cubicBezTo>
                <a:cubicBezTo>
                  <a:pt x="39" y="47"/>
                  <a:pt x="37" y="54"/>
                  <a:pt x="34" y="58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5"/>
                  <a:pt x="32" y="45"/>
                  <a:pt x="32" y="45"/>
                </a:cubicBezTo>
                <a:cubicBezTo>
                  <a:pt x="29" y="45"/>
                  <a:pt x="29" y="45"/>
                  <a:pt x="29" y="45"/>
                </a:cubicBezTo>
                <a:close/>
                <a:moveTo>
                  <a:pt x="44" y="17"/>
                </a:moveTo>
                <a:cubicBezTo>
                  <a:pt x="44" y="17"/>
                  <a:pt x="44" y="17"/>
                  <a:pt x="44" y="17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9"/>
                  <a:pt x="44" y="19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5" y="21"/>
                  <a:pt x="45" y="22"/>
                  <a:pt x="45" y="23"/>
                </a:cubicBezTo>
                <a:cubicBezTo>
                  <a:pt x="45" y="25"/>
                  <a:pt x="45" y="27"/>
                  <a:pt x="45" y="28"/>
                </a:cubicBezTo>
                <a:cubicBezTo>
                  <a:pt x="44" y="29"/>
                  <a:pt x="43" y="30"/>
                  <a:pt x="42" y="30"/>
                </a:cubicBezTo>
                <a:cubicBezTo>
                  <a:pt x="40" y="36"/>
                  <a:pt x="38" y="40"/>
                  <a:pt x="31" y="41"/>
                </a:cubicBezTo>
                <a:cubicBezTo>
                  <a:pt x="31" y="41"/>
                  <a:pt x="31" y="41"/>
                  <a:pt x="30" y="41"/>
                </a:cubicBezTo>
                <a:cubicBezTo>
                  <a:pt x="30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3" y="41"/>
                  <a:pt x="20" y="36"/>
                  <a:pt x="18" y="30"/>
                </a:cubicBezTo>
                <a:cubicBezTo>
                  <a:pt x="17" y="30"/>
                  <a:pt x="15" y="29"/>
                  <a:pt x="15" y="28"/>
                </a:cubicBezTo>
                <a:cubicBezTo>
                  <a:pt x="15" y="28"/>
                  <a:pt x="14" y="25"/>
                  <a:pt x="14" y="24"/>
                </a:cubicBezTo>
                <a:cubicBezTo>
                  <a:pt x="14" y="22"/>
                  <a:pt x="14" y="21"/>
                  <a:pt x="15" y="20"/>
                </a:cubicBezTo>
                <a:cubicBezTo>
                  <a:pt x="15" y="20"/>
                  <a:pt x="16" y="20"/>
                  <a:pt x="16" y="20"/>
                </a:cubicBezTo>
                <a:cubicBezTo>
                  <a:pt x="16" y="19"/>
                  <a:pt x="16" y="18"/>
                  <a:pt x="16" y="18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5" y="13"/>
                  <a:pt x="16" y="10"/>
                  <a:pt x="18" y="8"/>
                </a:cubicBezTo>
                <a:cubicBezTo>
                  <a:pt x="24" y="0"/>
                  <a:pt x="40" y="3"/>
                  <a:pt x="43" y="9"/>
                </a:cubicBezTo>
                <a:cubicBezTo>
                  <a:pt x="44" y="11"/>
                  <a:pt x="44" y="14"/>
                  <a:pt x="44" y="1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26"/>
          <p:cNvSpPr>
            <a:spLocks noEditPoints="1"/>
          </p:cNvSpPr>
          <p:nvPr/>
        </p:nvSpPr>
        <p:spPr bwMode="auto">
          <a:xfrm>
            <a:off x="6927170" y="3401183"/>
            <a:ext cx="468729" cy="424819"/>
          </a:xfrm>
          <a:custGeom>
            <a:avLst/>
            <a:gdLst>
              <a:gd name="T0" fmla="*/ 41083 w 66"/>
              <a:gd name="T1" fmla="*/ 174069 h 60"/>
              <a:gd name="T2" fmla="*/ 287578 w 66"/>
              <a:gd name="T3" fmla="*/ 153591 h 60"/>
              <a:gd name="T4" fmla="*/ 328661 w 66"/>
              <a:gd name="T5" fmla="*/ 30718 h 60"/>
              <a:gd name="T6" fmla="*/ 647051 w 66"/>
              <a:gd name="T7" fmla="*/ 30718 h 60"/>
              <a:gd name="T8" fmla="*/ 523803 w 66"/>
              <a:gd name="T9" fmla="*/ 614362 h 60"/>
              <a:gd name="T10" fmla="*/ 390285 w 66"/>
              <a:gd name="T11" fmla="*/ 81915 h 60"/>
              <a:gd name="T12" fmla="*/ 287578 w 66"/>
              <a:gd name="T13" fmla="*/ 614362 h 60"/>
              <a:gd name="T14" fmla="*/ 205413 w 66"/>
              <a:gd name="T15" fmla="*/ 204787 h 60"/>
              <a:gd name="T16" fmla="*/ 61624 w 66"/>
              <a:gd name="T17" fmla="*/ 614362 h 60"/>
              <a:gd name="T18" fmla="*/ 451909 w 66"/>
              <a:gd name="T19" fmla="*/ 204787 h 60"/>
              <a:gd name="T20" fmla="*/ 462179 w 66"/>
              <a:gd name="T21" fmla="*/ 163830 h 60"/>
              <a:gd name="T22" fmla="*/ 462179 w 66"/>
              <a:gd name="T23" fmla="*/ 133112 h 60"/>
              <a:gd name="T24" fmla="*/ 451909 w 66"/>
              <a:gd name="T25" fmla="*/ 92154 h 60"/>
              <a:gd name="T26" fmla="*/ 472450 w 66"/>
              <a:gd name="T27" fmla="*/ 276463 h 60"/>
              <a:gd name="T28" fmla="*/ 451909 w 66"/>
              <a:gd name="T29" fmla="*/ 307181 h 60"/>
              <a:gd name="T30" fmla="*/ 472450 w 66"/>
              <a:gd name="T31" fmla="*/ 307181 h 60"/>
              <a:gd name="T32" fmla="*/ 451909 w 66"/>
              <a:gd name="T33" fmla="*/ 419814 h 60"/>
              <a:gd name="T34" fmla="*/ 462179 w 66"/>
              <a:gd name="T35" fmla="*/ 378857 h 60"/>
              <a:gd name="T36" fmla="*/ 421097 w 66"/>
              <a:gd name="T37" fmla="*/ 215027 h 60"/>
              <a:gd name="T38" fmla="*/ 400555 w 66"/>
              <a:gd name="T39" fmla="*/ 174069 h 60"/>
              <a:gd name="T40" fmla="*/ 431367 w 66"/>
              <a:gd name="T41" fmla="*/ 133112 h 60"/>
              <a:gd name="T42" fmla="*/ 400555 w 66"/>
              <a:gd name="T43" fmla="*/ 245745 h 60"/>
              <a:gd name="T44" fmla="*/ 431367 w 66"/>
              <a:gd name="T45" fmla="*/ 235505 h 60"/>
              <a:gd name="T46" fmla="*/ 400555 w 66"/>
              <a:gd name="T47" fmla="*/ 358378 h 60"/>
              <a:gd name="T48" fmla="*/ 421097 w 66"/>
              <a:gd name="T49" fmla="*/ 317420 h 60"/>
              <a:gd name="T50" fmla="*/ 421097 w 66"/>
              <a:gd name="T51" fmla="*/ 419814 h 60"/>
              <a:gd name="T52" fmla="*/ 400555 w 66"/>
              <a:gd name="T53" fmla="*/ 389096 h 60"/>
              <a:gd name="T54" fmla="*/ 472450 w 66"/>
              <a:gd name="T55" fmla="*/ 491490 h 60"/>
              <a:gd name="T56" fmla="*/ 400555 w 66"/>
              <a:gd name="T57" fmla="*/ 460772 h 60"/>
              <a:gd name="T58" fmla="*/ 431367 w 66"/>
              <a:gd name="T59" fmla="*/ 450532 h 60"/>
              <a:gd name="T60" fmla="*/ 112977 w 66"/>
              <a:gd name="T61" fmla="*/ 348138 h 60"/>
              <a:gd name="T62" fmla="*/ 123248 w 66"/>
              <a:gd name="T63" fmla="*/ 307181 h 60"/>
              <a:gd name="T64" fmla="*/ 174601 w 66"/>
              <a:gd name="T65" fmla="*/ 337899 h 60"/>
              <a:gd name="T66" fmla="*/ 154060 w 66"/>
              <a:gd name="T67" fmla="*/ 307181 h 60"/>
              <a:gd name="T68" fmla="*/ 184872 w 66"/>
              <a:gd name="T69" fmla="*/ 266224 h 60"/>
              <a:gd name="T70" fmla="*/ 154060 w 66"/>
              <a:gd name="T71" fmla="*/ 378857 h 60"/>
              <a:gd name="T72" fmla="*/ 184872 w 66"/>
              <a:gd name="T73" fmla="*/ 368617 h 60"/>
              <a:gd name="T74" fmla="*/ 154060 w 66"/>
              <a:gd name="T75" fmla="*/ 491490 h 60"/>
              <a:gd name="T76" fmla="*/ 174601 w 66"/>
              <a:gd name="T77" fmla="*/ 450532 h 60"/>
              <a:gd name="T78" fmla="*/ 174601 w 66"/>
              <a:gd name="T79" fmla="*/ 563165 h 60"/>
              <a:gd name="T80" fmla="*/ 154060 w 66"/>
              <a:gd name="T81" fmla="*/ 522208 h 60"/>
              <a:gd name="T82" fmla="*/ 133518 w 66"/>
              <a:gd name="T83" fmla="*/ 276463 h 60"/>
              <a:gd name="T84" fmla="*/ 112977 w 66"/>
              <a:gd name="T85" fmla="*/ 378857 h 60"/>
              <a:gd name="T86" fmla="*/ 133518 w 66"/>
              <a:gd name="T87" fmla="*/ 378857 h 60"/>
              <a:gd name="T88" fmla="*/ 112977 w 66"/>
              <a:gd name="T89" fmla="*/ 491490 h 60"/>
              <a:gd name="T90" fmla="*/ 123248 w 66"/>
              <a:gd name="T91" fmla="*/ 450532 h 60"/>
              <a:gd name="T92" fmla="*/ 123248 w 66"/>
              <a:gd name="T93" fmla="*/ 563165 h 60"/>
              <a:gd name="T94" fmla="*/ 112977 w 66"/>
              <a:gd name="T95" fmla="*/ 522208 h 6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6"/>
              <a:gd name="T145" fmla="*/ 0 h 60"/>
              <a:gd name="T146" fmla="*/ 66 w 66"/>
              <a:gd name="T147" fmla="*/ 60 h 6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6" h="60">
                <a:moveTo>
                  <a:pt x="0" y="55"/>
                </a:moveTo>
                <a:cubicBezTo>
                  <a:pt x="4" y="55"/>
                  <a:pt x="4" y="55"/>
                  <a:pt x="4" y="55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7"/>
                  <a:pt x="4" y="17"/>
                  <a:pt x="4" y="17"/>
                </a:cubicBezTo>
                <a:cubicBezTo>
                  <a:pt x="6" y="16"/>
                  <a:pt x="6" y="16"/>
                  <a:pt x="6" y="16"/>
                </a:cubicBezTo>
                <a:cubicBezTo>
                  <a:pt x="22" y="14"/>
                  <a:pt x="22" y="14"/>
                  <a:pt x="22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8" y="15"/>
                  <a:pt x="28" y="15"/>
                  <a:pt x="28" y="15"/>
                </a:cubicBezTo>
                <a:cubicBezTo>
                  <a:pt x="31" y="37"/>
                  <a:pt x="31" y="37"/>
                  <a:pt x="31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3"/>
                  <a:pt x="32" y="3"/>
                  <a:pt x="32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63" y="3"/>
                  <a:pt x="63" y="3"/>
                  <a:pt x="63" y="3"/>
                </a:cubicBezTo>
                <a:cubicBezTo>
                  <a:pt x="63" y="55"/>
                  <a:pt x="63" y="55"/>
                  <a:pt x="63" y="55"/>
                </a:cubicBezTo>
                <a:cubicBezTo>
                  <a:pt x="66" y="55"/>
                  <a:pt x="66" y="55"/>
                  <a:pt x="66" y="55"/>
                </a:cubicBezTo>
                <a:cubicBezTo>
                  <a:pt x="66" y="60"/>
                  <a:pt x="66" y="60"/>
                  <a:pt x="66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"/>
                  <a:pt x="49" y="6"/>
                  <a:pt x="49" y="6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20"/>
                  <a:pt x="20" y="20"/>
                  <a:pt x="20" y="20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57"/>
                  <a:pt x="9" y="57"/>
                  <a:pt x="9" y="57"/>
                </a:cubicBezTo>
                <a:cubicBezTo>
                  <a:pt x="9" y="60"/>
                  <a:pt x="9" y="60"/>
                  <a:pt x="9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5"/>
                  <a:pt x="0" y="55"/>
                  <a:pt x="0" y="55"/>
                </a:cubicBezTo>
                <a:close/>
                <a:moveTo>
                  <a:pt x="44" y="16"/>
                </a:moveTo>
                <a:cubicBezTo>
                  <a:pt x="44" y="18"/>
                  <a:pt x="44" y="19"/>
                  <a:pt x="44" y="20"/>
                </a:cubicBezTo>
                <a:cubicBezTo>
                  <a:pt x="44" y="20"/>
                  <a:pt x="45" y="20"/>
                  <a:pt x="45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19"/>
                  <a:pt x="46" y="17"/>
                  <a:pt x="46" y="16"/>
                </a:cubicBezTo>
                <a:cubicBezTo>
                  <a:pt x="46" y="16"/>
                  <a:pt x="46" y="16"/>
                  <a:pt x="45" y="16"/>
                </a:cubicBezTo>
                <a:cubicBezTo>
                  <a:pt x="45" y="16"/>
                  <a:pt x="44" y="16"/>
                  <a:pt x="44" y="16"/>
                </a:cubicBezTo>
                <a:close/>
                <a:moveTo>
                  <a:pt x="44" y="9"/>
                </a:moveTo>
                <a:cubicBezTo>
                  <a:pt x="44" y="11"/>
                  <a:pt x="44" y="12"/>
                  <a:pt x="44" y="13"/>
                </a:cubicBezTo>
                <a:cubicBezTo>
                  <a:pt x="44" y="13"/>
                  <a:pt x="45" y="13"/>
                  <a:pt x="45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2"/>
                  <a:pt x="46" y="10"/>
                  <a:pt x="46" y="9"/>
                </a:cubicBezTo>
                <a:cubicBezTo>
                  <a:pt x="46" y="9"/>
                  <a:pt x="46" y="9"/>
                  <a:pt x="45" y="9"/>
                </a:cubicBezTo>
                <a:cubicBezTo>
                  <a:pt x="45" y="9"/>
                  <a:pt x="44" y="9"/>
                  <a:pt x="44" y="9"/>
                </a:cubicBezTo>
                <a:close/>
                <a:moveTo>
                  <a:pt x="44" y="23"/>
                </a:moveTo>
                <a:cubicBezTo>
                  <a:pt x="44" y="25"/>
                  <a:pt x="44" y="26"/>
                  <a:pt x="44" y="27"/>
                </a:cubicBezTo>
                <a:cubicBezTo>
                  <a:pt x="44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6"/>
                  <a:pt x="46" y="24"/>
                  <a:pt x="46" y="23"/>
                </a:cubicBezTo>
                <a:cubicBezTo>
                  <a:pt x="46" y="23"/>
                  <a:pt x="46" y="23"/>
                  <a:pt x="45" y="23"/>
                </a:cubicBezTo>
                <a:cubicBezTo>
                  <a:pt x="45" y="23"/>
                  <a:pt x="44" y="23"/>
                  <a:pt x="44" y="23"/>
                </a:cubicBezTo>
                <a:close/>
                <a:moveTo>
                  <a:pt x="44" y="30"/>
                </a:moveTo>
                <a:cubicBezTo>
                  <a:pt x="44" y="32"/>
                  <a:pt x="44" y="33"/>
                  <a:pt x="44" y="34"/>
                </a:cubicBezTo>
                <a:cubicBezTo>
                  <a:pt x="44" y="34"/>
                  <a:pt x="45" y="34"/>
                  <a:pt x="45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3"/>
                  <a:pt x="46" y="32"/>
                  <a:pt x="46" y="30"/>
                </a:cubicBezTo>
                <a:cubicBezTo>
                  <a:pt x="46" y="30"/>
                  <a:pt x="46" y="30"/>
                  <a:pt x="45" y="30"/>
                </a:cubicBezTo>
                <a:cubicBezTo>
                  <a:pt x="45" y="30"/>
                  <a:pt x="44" y="30"/>
                  <a:pt x="44" y="30"/>
                </a:cubicBezTo>
                <a:close/>
                <a:moveTo>
                  <a:pt x="44" y="37"/>
                </a:moveTo>
                <a:cubicBezTo>
                  <a:pt x="44" y="39"/>
                  <a:pt x="44" y="40"/>
                  <a:pt x="44" y="41"/>
                </a:cubicBezTo>
                <a:cubicBezTo>
                  <a:pt x="44" y="41"/>
                  <a:pt x="45" y="41"/>
                  <a:pt x="45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0"/>
                  <a:pt x="46" y="39"/>
                  <a:pt x="46" y="37"/>
                </a:cubicBezTo>
                <a:cubicBezTo>
                  <a:pt x="46" y="37"/>
                  <a:pt x="46" y="37"/>
                  <a:pt x="45" y="37"/>
                </a:cubicBezTo>
                <a:cubicBezTo>
                  <a:pt x="45" y="37"/>
                  <a:pt x="44" y="37"/>
                  <a:pt x="44" y="37"/>
                </a:cubicBezTo>
                <a:close/>
                <a:moveTo>
                  <a:pt x="39" y="17"/>
                </a:moveTo>
                <a:cubicBezTo>
                  <a:pt x="39" y="18"/>
                  <a:pt x="39" y="19"/>
                  <a:pt x="39" y="21"/>
                </a:cubicBezTo>
                <a:cubicBezTo>
                  <a:pt x="40" y="21"/>
                  <a:pt x="40" y="21"/>
                  <a:pt x="41" y="21"/>
                </a:cubicBezTo>
                <a:cubicBezTo>
                  <a:pt x="41" y="21"/>
                  <a:pt x="41" y="21"/>
                  <a:pt x="42" y="20"/>
                </a:cubicBezTo>
                <a:cubicBezTo>
                  <a:pt x="42" y="19"/>
                  <a:pt x="42" y="18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7"/>
                  <a:pt x="40" y="17"/>
                  <a:pt x="39" y="17"/>
                </a:cubicBezTo>
                <a:close/>
                <a:moveTo>
                  <a:pt x="39" y="10"/>
                </a:moveTo>
                <a:cubicBezTo>
                  <a:pt x="39" y="11"/>
                  <a:pt x="39" y="12"/>
                  <a:pt x="39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2" y="13"/>
                </a:cubicBezTo>
                <a:cubicBezTo>
                  <a:pt x="42" y="12"/>
                  <a:pt x="42" y="11"/>
                  <a:pt x="4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0" y="10"/>
                  <a:pt x="40" y="10"/>
                  <a:pt x="39" y="10"/>
                </a:cubicBezTo>
                <a:close/>
                <a:moveTo>
                  <a:pt x="39" y="24"/>
                </a:moveTo>
                <a:cubicBezTo>
                  <a:pt x="39" y="25"/>
                  <a:pt x="39" y="26"/>
                  <a:pt x="39" y="28"/>
                </a:cubicBezTo>
                <a:cubicBezTo>
                  <a:pt x="40" y="28"/>
                  <a:pt x="40" y="28"/>
                  <a:pt x="41" y="28"/>
                </a:cubicBezTo>
                <a:cubicBezTo>
                  <a:pt x="41" y="27"/>
                  <a:pt x="41" y="27"/>
                  <a:pt x="42" y="27"/>
                </a:cubicBezTo>
                <a:cubicBezTo>
                  <a:pt x="42" y="26"/>
                  <a:pt x="42" y="25"/>
                  <a:pt x="42" y="23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4"/>
                  <a:pt x="40" y="24"/>
                  <a:pt x="39" y="24"/>
                </a:cubicBezTo>
                <a:close/>
                <a:moveTo>
                  <a:pt x="39" y="31"/>
                </a:moveTo>
                <a:cubicBezTo>
                  <a:pt x="39" y="32"/>
                  <a:pt x="39" y="33"/>
                  <a:pt x="39" y="35"/>
                </a:cubicBezTo>
                <a:cubicBezTo>
                  <a:pt x="40" y="35"/>
                  <a:pt x="40" y="34"/>
                  <a:pt x="41" y="34"/>
                </a:cubicBezTo>
                <a:cubicBezTo>
                  <a:pt x="41" y="34"/>
                  <a:pt x="41" y="34"/>
                  <a:pt x="42" y="34"/>
                </a:cubicBezTo>
                <a:cubicBezTo>
                  <a:pt x="42" y="33"/>
                  <a:pt x="42" y="32"/>
                  <a:pt x="42" y="30"/>
                </a:cubicBezTo>
                <a:cubicBezTo>
                  <a:pt x="41" y="30"/>
                  <a:pt x="41" y="30"/>
                  <a:pt x="41" y="31"/>
                </a:cubicBezTo>
                <a:cubicBezTo>
                  <a:pt x="40" y="31"/>
                  <a:pt x="40" y="31"/>
                  <a:pt x="39" y="31"/>
                </a:cubicBezTo>
                <a:close/>
                <a:moveTo>
                  <a:pt x="39" y="38"/>
                </a:moveTo>
                <a:cubicBezTo>
                  <a:pt x="39" y="39"/>
                  <a:pt x="39" y="40"/>
                  <a:pt x="39" y="41"/>
                </a:cubicBezTo>
                <a:cubicBezTo>
                  <a:pt x="40" y="41"/>
                  <a:pt x="40" y="41"/>
                  <a:pt x="41" y="41"/>
                </a:cubicBezTo>
                <a:cubicBezTo>
                  <a:pt x="41" y="41"/>
                  <a:pt x="41" y="41"/>
                  <a:pt x="42" y="41"/>
                </a:cubicBezTo>
                <a:cubicBezTo>
                  <a:pt x="42" y="40"/>
                  <a:pt x="42" y="39"/>
                  <a:pt x="42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39" y="38"/>
                </a:cubicBezTo>
                <a:close/>
                <a:moveTo>
                  <a:pt x="44" y="44"/>
                </a:moveTo>
                <a:cubicBezTo>
                  <a:pt x="44" y="46"/>
                  <a:pt x="44" y="47"/>
                  <a:pt x="44" y="48"/>
                </a:cubicBezTo>
                <a:cubicBezTo>
                  <a:pt x="44" y="48"/>
                  <a:pt x="45" y="48"/>
                  <a:pt x="45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7"/>
                  <a:pt x="46" y="46"/>
                  <a:pt x="46" y="44"/>
                </a:cubicBezTo>
                <a:cubicBezTo>
                  <a:pt x="46" y="44"/>
                  <a:pt x="46" y="44"/>
                  <a:pt x="45" y="44"/>
                </a:cubicBezTo>
                <a:cubicBezTo>
                  <a:pt x="45" y="44"/>
                  <a:pt x="44" y="44"/>
                  <a:pt x="44" y="44"/>
                </a:cubicBezTo>
                <a:close/>
                <a:moveTo>
                  <a:pt x="39" y="45"/>
                </a:moveTo>
                <a:cubicBezTo>
                  <a:pt x="39" y="46"/>
                  <a:pt x="39" y="47"/>
                  <a:pt x="39" y="48"/>
                </a:cubicBezTo>
                <a:cubicBezTo>
                  <a:pt x="40" y="48"/>
                  <a:pt x="40" y="48"/>
                  <a:pt x="41" y="48"/>
                </a:cubicBezTo>
                <a:cubicBezTo>
                  <a:pt x="41" y="48"/>
                  <a:pt x="41" y="48"/>
                  <a:pt x="42" y="48"/>
                </a:cubicBezTo>
                <a:cubicBezTo>
                  <a:pt x="42" y="47"/>
                  <a:pt x="42" y="46"/>
                  <a:pt x="42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4"/>
                  <a:pt x="40" y="44"/>
                  <a:pt x="39" y="45"/>
                </a:cubicBezTo>
                <a:close/>
                <a:moveTo>
                  <a:pt x="11" y="30"/>
                </a:moveTo>
                <a:cubicBezTo>
                  <a:pt x="11" y="31"/>
                  <a:pt x="11" y="33"/>
                  <a:pt x="11" y="34"/>
                </a:cubicBezTo>
                <a:cubicBezTo>
                  <a:pt x="11" y="34"/>
                  <a:pt x="12" y="34"/>
                  <a:pt x="12" y="34"/>
                </a:cubicBezTo>
                <a:cubicBezTo>
                  <a:pt x="12" y="34"/>
                  <a:pt x="13" y="34"/>
                  <a:pt x="13" y="34"/>
                </a:cubicBezTo>
                <a:cubicBezTo>
                  <a:pt x="13" y="32"/>
                  <a:pt x="13" y="31"/>
                  <a:pt x="13" y="30"/>
                </a:cubicBezTo>
                <a:cubicBezTo>
                  <a:pt x="13" y="30"/>
                  <a:pt x="12" y="30"/>
                  <a:pt x="12" y="30"/>
                </a:cubicBezTo>
                <a:cubicBezTo>
                  <a:pt x="12" y="30"/>
                  <a:pt x="11" y="30"/>
                  <a:pt x="11" y="30"/>
                </a:cubicBezTo>
                <a:close/>
                <a:moveTo>
                  <a:pt x="15" y="30"/>
                </a:moveTo>
                <a:cubicBezTo>
                  <a:pt x="15" y="31"/>
                  <a:pt x="15" y="32"/>
                  <a:pt x="15" y="34"/>
                </a:cubicBezTo>
                <a:cubicBezTo>
                  <a:pt x="16" y="34"/>
                  <a:pt x="16" y="34"/>
                  <a:pt x="17" y="33"/>
                </a:cubicBezTo>
                <a:cubicBezTo>
                  <a:pt x="17" y="33"/>
                  <a:pt x="17" y="33"/>
                  <a:pt x="18" y="33"/>
                </a:cubicBezTo>
                <a:cubicBezTo>
                  <a:pt x="18" y="32"/>
                  <a:pt x="18" y="31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0"/>
                  <a:pt x="16" y="30"/>
                  <a:pt x="15" y="30"/>
                </a:cubicBezTo>
                <a:close/>
                <a:moveTo>
                  <a:pt x="15" y="23"/>
                </a:moveTo>
                <a:cubicBezTo>
                  <a:pt x="15" y="24"/>
                  <a:pt x="15" y="25"/>
                  <a:pt x="15" y="27"/>
                </a:cubicBezTo>
                <a:cubicBezTo>
                  <a:pt x="16" y="27"/>
                  <a:pt x="16" y="26"/>
                  <a:pt x="17" y="26"/>
                </a:cubicBezTo>
                <a:cubicBezTo>
                  <a:pt x="17" y="26"/>
                  <a:pt x="17" y="26"/>
                  <a:pt x="18" y="26"/>
                </a:cubicBezTo>
                <a:cubicBezTo>
                  <a:pt x="18" y="25"/>
                  <a:pt x="18" y="24"/>
                  <a:pt x="18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6" y="22"/>
                  <a:pt x="16" y="22"/>
                  <a:pt x="15" y="23"/>
                </a:cubicBezTo>
                <a:close/>
                <a:moveTo>
                  <a:pt x="15" y="37"/>
                </a:moveTo>
                <a:cubicBezTo>
                  <a:pt x="15" y="38"/>
                  <a:pt x="15" y="39"/>
                  <a:pt x="15" y="41"/>
                </a:cubicBezTo>
                <a:cubicBezTo>
                  <a:pt x="16" y="41"/>
                  <a:pt x="16" y="41"/>
                  <a:pt x="17" y="41"/>
                </a:cubicBezTo>
                <a:cubicBezTo>
                  <a:pt x="17" y="41"/>
                  <a:pt x="17" y="41"/>
                  <a:pt x="18" y="40"/>
                </a:cubicBezTo>
                <a:cubicBezTo>
                  <a:pt x="18" y="39"/>
                  <a:pt x="18" y="38"/>
                  <a:pt x="18" y="36"/>
                </a:cubicBezTo>
                <a:cubicBezTo>
                  <a:pt x="17" y="36"/>
                  <a:pt x="17" y="37"/>
                  <a:pt x="17" y="37"/>
                </a:cubicBezTo>
                <a:cubicBezTo>
                  <a:pt x="16" y="37"/>
                  <a:pt x="16" y="37"/>
                  <a:pt x="15" y="37"/>
                </a:cubicBezTo>
                <a:close/>
                <a:moveTo>
                  <a:pt x="15" y="44"/>
                </a:moveTo>
                <a:cubicBezTo>
                  <a:pt x="15" y="45"/>
                  <a:pt x="15" y="46"/>
                  <a:pt x="15" y="48"/>
                </a:cubicBezTo>
                <a:cubicBezTo>
                  <a:pt x="16" y="48"/>
                  <a:pt x="16" y="48"/>
                  <a:pt x="17" y="48"/>
                </a:cubicBezTo>
                <a:cubicBezTo>
                  <a:pt x="17" y="48"/>
                  <a:pt x="17" y="48"/>
                  <a:pt x="18" y="48"/>
                </a:cubicBezTo>
                <a:cubicBezTo>
                  <a:pt x="18" y="46"/>
                  <a:pt x="18" y="45"/>
                  <a:pt x="18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4"/>
                  <a:pt x="16" y="44"/>
                  <a:pt x="15" y="44"/>
                </a:cubicBezTo>
                <a:close/>
                <a:moveTo>
                  <a:pt x="15" y="51"/>
                </a:moveTo>
                <a:cubicBezTo>
                  <a:pt x="15" y="52"/>
                  <a:pt x="15" y="53"/>
                  <a:pt x="15" y="55"/>
                </a:cubicBezTo>
                <a:cubicBezTo>
                  <a:pt x="16" y="55"/>
                  <a:pt x="16" y="55"/>
                  <a:pt x="17" y="55"/>
                </a:cubicBezTo>
                <a:cubicBezTo>
                  <a:pt x="17" y="55"/>
                  <a:pt x="17" y="55"/>
                  <a:pt x="18" y="55"/>
                </a:cubicBezTo>
                <a:cubicBezTo>
                  <a:pt x="18" y="53"/>
                  <a:pt x="18" y="52"/>
                  <a:pt x="18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6" y="51"/>
                  <a:pt x="16" y="51"/>
                  <a:pt x="15" y="51"/>
                </a:cubicBezTo>
                <a:close/>
                <a:moveTo>
                  <a:pt x="11" y="23"/>
                </a:moveTo>
                <a:cubicBezTo>
                  <a:pt x="11" y="24"/>
                  <a:pt x="11" y="26"/>
                  <a:pt x="11" y="27"/>
                </a:cubicBezTo>
                <a:cubicBezTo>
                  <a:pt x="11" y="27"/>
                  <a:pt x="12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3" y="25"/>
                  <a:pt x="13" y="24"/>
                  <a:pt x="13" y="23"/>
                </a:cubicBezTo>
                <a:cubicBezTo>
                  <a:pt x="13" y="23"/>
                  <a:pt x="12" y="23"/>
                  <a:pt x="12" y="23"/>
                </a:cubicBezTo>
                <a:cubicBezTo>
                  <a:pt x="12" y="23"/>
                  <a:pt x="11" y="23"/>
                  <a:pt x="11" y="23"/>
                </a:cubicBezTo>
                <a:close/>
                <a:moveTo>
                  <a:pt x="11" y="37"/>
                </a:moveTo>
                <a:cubicBezTo>
                  <a:pt x="11" y="38"/>
                  <a:pt x="11" y="40"/>
                  <a:pt x="11" y="41"/>
                </a:cubicBezTo>
                <a:cubicBezTo>
                  <a:pt x="11" y="41"/>
                  <a:pt x="12" y="41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39"/>
                  <a:pt x="13" y="38"/>
                  <a:pt x="13" y="37"/>
                </a:cubicBezTo>
                <a:cubicBezTo>
                  <a:pt x="13" y="37"/>
                  <a:pt x="12" y="37"/>
                  <a:pt x="12" y="37"/>
                </a:cubicBezTo>
                <a:cubicBezTo>
                  <a:pt x="12" y="37"/>
                  <a:pt x="11" y="37"/>
                  <a:pt x="11" y="37"/>
                </a:cubicBezTo>
                <a:close/>
                <a:moveTo>
                  <a:pt x="11" y="44"/>
                </a:moveTo>
                <a:cubicBezTo>
                  <a:pt x="11" y="45"/>
                  <a:pt x="11" y="46"/>
                  <a:pt x="11" y="48"/>
                </a:cubicBezTo>
                <a:cubicBezTo>
                  <a:pt x="11" y="48"/>
                  <a:pt x="12" y="48"/>
                  <a:pt x="12" y="48"/>
                </a:cubicBezTo>
                <a:cubicBezTo>
                  <a:pt x="12" y="48"/>
                  <a:pt x="13" y="48"/>
                  <a:pt x="13" y="48"/>
                </a:cubicBezTo>
                <a:cubicBezTo>
                  <a:pt x="13" y="46"/>
                  <a:pt x="13" y="45"/>
                  <a:pt x="13" y="44"/>
                </a:cubicBezTo>
                <a:cubicBezTo>
                  <a:pt x="13" y="44"/>
                  <a:pt x="12" y="44"/>
                  <a:pt x="12" y="44"/>
                </a:cubicBezTo>
                <a:cubicBezTo>
                  <a:pt x="12" y="44"/>
                  <a:pt x="11" y="44"/>
                  <a:pt x="11" y="44"/>
                </a:cubicBezTo>
                <a:close/>
                <a:moveTo>
                  <a:pt x="11" y="51"/>
                </a:moveTo>
                <a:cubicBezTo>
                  <a:pt x="11" y="52"/>
                  <a:pt x="11" y="53"/>
                  <a:pt x="11" y="55"/>
                </a:cubicBezTo>
                <a:cubicBezTo>
                  <a:pt x="11" y="55"/>
                  <a:pt x="12" y="55"/>
                  <a:pt x="12" y="55"/>
                </a:cubicBezTo>
                <a:cubicBezTo>
                  <a:pt x="12" y="55"/>
                  <a:pt x="13" y="55"/>
                  <a:pt x="13" y="55"/>
                </a:cubicBezTo>
                <a:cubicBezTo>
                  <a:pt x="13" y="53"/>
                  <a:pt x="13" y="52"/>
                  <a:pt x="13" y="51"/>
                </a:cubicBezTo>
                <a:cubicBezTo>
                  <a:pt x="13" y="51"/>
                  <a:pt x="12" y="51"/>
                  <a:pt x="12" y="51"/>
                </a:cubicBezTo>
                <a:cubicBezTo>
                  <a:pt x="12" y="51"/>
                  <a:pt x="11" y="51"/>
                  <a:pt x="11" y="5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7"/>
          <p:cNvSpPr>
            <a:spLocks noEditPoints="1"/>
          </p:cNvSpPr>
          <p:nvPr/>
        </p:nvSpPr>
        <p:spPr bwMode="auto">
          <a:xfrm>
            <a:off x="6204866" y="3407770"/>
            <a:ext cx="332611" cy="459947"/>
          </a:xfrm>
          <a:custGeom>
            <a:avLst/>
            <a:gdLst>
              <a:gd name="T0" fmla="*/ 318933 w 184"/>
              <a:gd name="T1" fmla="*/ 594456 h 254"/>
              <a:gd name="T2" fmla="*/ 431343 w 184"/>
              <a:gd name="T3" fmla="*/ 521131 h 254"/>
              <a:gd name="T4" fmla="*/ 420886 w 184"/>
              <a:gd name="T5" fmla="*/ 492325 h 254"/>
              <a:gd name="T6" fmla="*/ 298019 w 184"/>
              <a:gd name="T7" fmla="*/ 583981 h 254"/>
              <a:gd name="T8" fmla="*/ 318933 w 184"/>
              <a:gd name="T9" fmla="*/ 594456 h 254"/>
              <a:gd name="T10" fmla="*/ 410430 w 184"/>
              <a:gd name="T11" fmla="*/ 439950 h 254"/>
              <a:gd name="T12" fmla="*/ 256192 w 184"/>
              <a:gd name="T13" fmla="*/ 552556 h 254"/>
              <a:gd name="T14" fmla="*/ 214364 w 184"/>
              <a:gd name="T15" fmla="*/ 521131 h 254"/>
              <a:gd name="T16" fmla="*/ 224821 w 184"/>
              <a:gd name="T17" fmla="*/ 481850 h 254"/>
              <a:gd name="T18" fmla="*/ 399973 w 184"/>
              <a:gd name="T19" fmla="*/ 358768 h 254"/>
              <a:gd name="T20" fmla="*/ 410430 w 184"/>
              <a:gd name="T21" fmla="*/ 439950 h 254"/>
              <a:gd name="T22" fmla="*/ 389516 w 184"/>
              <a:gd name="T23" fmla="*/ 295919 h 254"/>
              <a:gd name="T24" fmla="*/ 368602 w 184"/>
              <a:gd name="T25" fmla="*/ 214737 h 254"/>
              <a:gd name="T26" fmla="*/ 256192 w 184"/>
              <a:gd name="T27" fmla="*/ 295919 h 254"/>
              <a:gd name="T28" fmla="*/ 235278 w 184"/>
              <a:gd name="T29" fmla="*/ 408525 h 254"/>
              <a:gd name="T30" fmla="*/ 389516 w 184"/>
              <a:gd name="T31" fmla="*/ 295919 h 254"/>
              <a:gd name="T32" fmla="*/ 358146 w 184"/>
              <a:gd name="T33" fmla="*/ 162362 h 254"/>
              <a:gd name="T34" fmla="*/ 266649 w 184"/>
              <a:gd name="T35" fmla="*/ 225212 h 254"/>
              <a:gd name="T36" fmla="*/ 287562 w 184"/>
              <a:gd name="T37" fmla="*/ 123081 h 254"/>
              <a:gd name="T38" fmla="*/ 389516 w 184"/>
              <a:gd name="T39" fmla="*/ 49756 h 254"/>
              <a:gd name="T40" fmla="*/ 389516 w 184"/>
              <a:gd name="T41" fmla="*/ 60231 h 254"/>
              <a:gd name="T42" fmla="*/ 358146 w 184"/>
              <a:gd name="T43" fmla="*/ 70706 h 254"/>
              <a:gd name="T44" fmla="*/ 347689 w 184"/>
              <a:gd name="T45" fmla="*/ 81181 h 254"/>
              <a:gd name="T46" fmla="*/ 347689 w 184"/>
              <a:gd name="T47" fmla="*/ 102131 h 254"/>
              <a:gd name="T48" fmla="*/ 358146 w 184"/>
              <a:gd name="T49" fmla="*/ 162362 h 254"/>
              <a:gd name="T50" fmla="*/ 298019 w 184"/>
              <a:gd name="T51" fmla="*/ 49756 h 254"/>
              <a:gd name="T52" fmla="*/ 298019 w 184"/>
              <a:gd name="T53" fmla="*/ 49756 h 254"/>
              <a:gd name="T54" fmla="*/ 256192 w 184"/>
              <a:gd name="T55" fmla="*/ 49756 h 254"/>
              <a:gd name="T56" fmla="*/ 256192 w 184"/>
              <a:gd name="T57" fmla="*/ 60231 h 254"/>
              <a:gd name="T58" fmla="*/ 277105 w 184"/>
              <a:gd name="T59" fmla="*/ 70706 h 254"/>
              <a:gd name="T60" fmla="*/ 298019 w 184"/>
              <a:gd name="T61" fmla="*/ 49756 h 254"/>
              <a:gd name="T62" fmla="*/ 196065 w 184"/>
              <a:gd name="T63" fmla="*/ 358768 h 254"/>
              <a:gd name="T64" fmla="*/ 41827 w 184"/>
              <a:gd name="T65" fmla="*/ 481850 h 254"/>
              <a:gd name="T66" fmla="*/ 0 w 184"/>
              <a:gd name="T67" fmla="*/ 450425 h 254"/>
              <a:gd name="T68" fmla="*/ 224821 w 184"/>
              <a:gd name="T69" fmla="*/ 172837 h 254"/>
              <a:gd name="T70" fmla="*/ 235278 w 184"/>
              <a:gd name="T71" fmla="*/ 112606 h 254"/>
              <a:gd name="T72" fmla="*/ 214364 w 184"/>
              <a:gd name="T73" fmla="*/ 91656 h 254"/>
              <a:gd name="T74" fmla="*/ 206522 w 184"/>
              <a:gd name="T75" fmla="*/ 81181 h 254"/>
              <a:gd name="T76" fmla="*/ 206522 w 184"/>
              <a:gd name="T77" fmla="*/ 70706 h 254"/>
              <a:gd name="T78" fmla="*/ 206522 w 184"/>
              <a:gd name="T79" fmla="*/ 20950 h 254"/>
              <a:gd name="T80" fmla="*/ 206522 w 184"/>
              <a:gd name="T81" fmla="*/ 0 h 254"/>
              <a:gd name="T82" fmla="*/ 235278 w 184"/>
              <a:gd name="T83" fmla="*/ 0 h 254"/>
              <a:gd name="T84" fmla="*/ 298019 w 184"/>
              <a:gd name="T85" fmla="*/ 0 h 254"/>
              <a:gd name="T86" fmla="*/ 347689 w 184"/>
              <a:gd name="T87" fmla="*/ 0 h 254"/>
              <a:gd name="T88" fmla="*/ 410430 w 184"/>
              <a:gd name="T89" fmla="*/ 0 h 254"/>
              <a:gd name="T90" fmla="*/ 441800 w 184"/>
              <a:gd name="T91" fmla="*/ 0 h 254"/>
              <a:gd name="T92" fmla="*/ 441800 w 184"/>
              <a:gd name="T93" fmla="*/ 20950 h 254"/>
              <a:gd name="T94" fmla="*/ 441800 w 184"/>
              <a:gd name="T95" fmla="*/ 70706 h 254"/>
              <a:gd name="T96" fmla="*/ 441800 w 184"/>
              <a:gd name="T97" fmla="*/ 81181 h 254"/>
              <a:gd name="T98" fmla="*/ 431343 w 184"/>
              <a:gd name="T99" fmla="*/ 91656 h 254"/>
              <a:gd name="T100" fmla="*/ 410430 w 184"/>
              <a:gd name="T101" fmla="*/ 112606 h 254"/>
              <a:gd name="T102" fmla="*/ 481013 w 184"/>
              <a:gd name="T103" fmla="*/ 521131 h 254"/>
              <a:gd name="T104" fmla="*/ 481013 w 184"/>
              <a:gd name="T105" fmla="*/ 542081 h 254"/>
              <a:gd name="T106" fmla="*/ 470556 w 184"/>
              <a:gd name="T107" fmla="*/ 552556 h 254"/>
              <a:gd name="T108" fmla="*/ 337232 w 184"/>
              <a:gd name="T109" fmla="*/ 654687 h 254"/>
              <a:gd name="T110" fmla="*/ 318933 w 184"/>
              <a:gd name="T111" fmla="*/ 665162 h 254"/>
              <a:gd name="T112" fmla="*/ 308476 w 184"/>
              <a:gd name="T113" fmla="*/ 654687 h 254"/>
              <a:gd name="T114" fmla="*/ 175151 w 184"/>
              <a:gd name="T115" fmla="*/ 552556 h 254"/>
              <a:gd name="T116" fmla="*/ 164695 w 184"/>
              <a:gd name="T117" fmla="*/ 542081 h 254"/>
              <a:gd name="T118" fmla="*/ 164695 w 184"/>
              <a:gd name="T119" fmla="*/ 521131 h 254"/>
              <a:gd name="T120" fmla="*/ 196065 w 184"/>
              <a:gd name="T121" fmla="*/ 358768 h 25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84"/>
              <a:gd name="T184" fmla="*/ 0 h 254"/>
              <a:gd name="T185" fmla="*/ 184 w 184"/>
              <a:gd name="T186" fmla="*/ 254 h 25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84" h="254">
                <a:moveTo>
                  <a:pt x="122" y="227"/>
                </a:moveTo>
                <a:lnTo>
                  <a:pt x="165" y="199"/>
                </a:lnTo>
                <a:lnTo>
                  <a:pt x="161" y="188"/>
                </a:lnTo>
                <a:lnTo>
                  <a:pt x="114" y="223"/>
                </a:lnTo>
                <a:lnTo>
                  <a:pt x="122" y="227"/>
                </a:lnTo>
                <a:close/>
                <a:moveTo>
                  <a:pt x="157" y="168"/>
                </a:moveTo>
                <a:lnTo>
                  <a:pt x="98" y="211"/>
                </a:lnTo>
                <a:lnTo>
                  <a:pt x="82" y="199"/>
                </a:lnTo>
                <a:lnTo>
                  <a:pt x="86" y="184"/>
                </a:lnTo>
                <a:lnTo>
                  <a:pt x="153" y="137"/>
                </a:lnTo>
                <a:lnTo>
                  <a:pt x="157" y="168"/>
                </a:lnTo>
                <a:close/>
                <a:moveTo>
                  <a:pt x="149" y="113"/>
                </a:moveTo>
                <a:lnTo>
                  <a:pt x="141" y="82"/>
                </a:lnTo>
                <a:lnTo>
                  <a:pt x="98" y="113"/>
                </a:lnTo>
                <a:lnTo>
                  <a:pt x="90" y="156"/>
                </a:lnTo>
                <a:lnTo>
                  <a:pt x="149" y="113"/>
                </a:lnTo>
                <a:close/>
                <a:moveTo>
                  <a:pt x="137" y="62"/>
                </a:moveTo>
                <a:lnTo>
                  <a:pt x="102" y="86"/>
                </a:lnTo>
                <a:lnTo>
                  <a:pt x="110" y="47"/>
                </a:lnTo>
                <a:lnTo>
                  <a:pt x="149" y="19"/>
                </a:lnTo>
                <a:lnTo>
                  <a:pt x="149" y="23"/>
                </a:lnTo>
                <a:lnTo>
                  <a:pt x="137" y="27"/>
                </a:lnTo>
                <a:lnTo>
                  <a:pt x="133" y="31"/>
                </a:lnTo>
                <a:lnTo>
                  <a:pt x="133" y="39"/>
                </a:lnTo>
                <a:lnTo>
                  <a:pt x="137" y="62"/>
                </a:lnTo>
                <a:close/>
                <a:moveTo>
                  <a:pt x="114" y="19"/>
                </a:moveTo>
                <a:lnTo>
                  <a:pt x="114" y="19"/>
                </a:lnTo>
                <a:lnTo>
                  <a:pt x="98" y="19"/>
                </a:lnTo>
                <a:lnTo>
                  <a:pt x="98" y="23"/>
                </a:lnTo>
                <a:lnTo>
                  <a:pt x="106" y="27"/>
                </a:lnTo>
                <a:lnTo>
                  <a:pt x="114" y="19"/>
                </a:lnTo>
                <a:close/>
                <a:moveTo>
                  <a:pt x="75" y="137"/>
                </a:moveTo>
                <a:lnTo>
                  <a:pt x="16" y="184"/>
                </a:lnTo>
                <a:lnTo>
                  <a:pt x="0" y="172"/>
                </a:lnTo>
                <a:lnTo>
                  <a:pt x="86" y="66"/>
                </a:lnTo>
                <a:lnTo>
                  <a:pt x="90" y="43"/>
                </a:lnTo>
                <a:lnTo>
                  <a:pt x="82" y="35"/>
                </a:lnTo>
                <a:lnTo>
                  <a:pt x="79" y="31"/>
                </a:lnTo>
                <a:lnTo>
                  <a:pt x="79" y="27"/>
                </a:lnTo>
                <a:lnTo>
                  <a:pt x="79" y="8"/>
                </a:lnTo>
                <a:lnTo>
                  <a:pt x="79" y="0"/>
                </a:lnTo>
                <a:lnTo>
                  <a:pt x="90" y="0"/>
                </a:lnTo>
                <a:lnTo>
                  <a:pt x="114" y="0"/>
                </a:lnTo>
                <a:lnTo>
                  <a:pt x="133" y="0"/>
                </a:lnTo>
                <a:lnTo>
                  <a:pt x="157" y="0"/>
                </a:lnTo>
                <a:lnTo>
                  <a:pt x="169" y="0"/>
                </a:lnTo>
                <a:lnTo>
                  <a:pt x="169" y="8"/>
                </a:lnTo>
                <a:lnTo>
                  <a:pt x="169" y="27"/>
                </a:lnTo>
                <a:lnTo>
                  <a:pt x="169" y="31"/>
                </a:lnTo>
                <a:lnTo>
                  <a:pt x="165" y="35"/>
                </a:lnTo>
                <a:lnTo>
                  <a:pt x="157" y="43"/>
                </a:lnTo>
                <a:lnTo>
                  <a:pt x="184" y="199"/>
                </a:lnTo>
                <a:lnTo>
                  <a:pt x="184" y="207"/>
                </a:lnTo>
                <a:lnTo>
                  <a:pt x="180" y="211"/>
                </a:lnTo>
                <a:lnTo>
                  <a:pt x="129" y="250"/>
                </a:lnTo>
                <a:lnTo>
                  <a:pt x="122" y="254"/>
                </a:lnTo>
                <a:lnTo>
                  <a:pt x="118" y="250"/>
                </a:lnTo>
                <a:lnTo>
                  <a:pt x="67" y="211"/>
                </a:lnTo>
                <a:lnTo>
                  <a:pt x="63" y="207"/>
                </a:lnTo>
                <a:lnTo>
                  <a:pt x="63" y="199"/>
                </a:lnTo>
                <a:lnTo>
                  <a:pt x="75" y="13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36"/>
          <p:cNvSpPr>
            <a:spLocks noEditPoints="1"/>
          </p:cNvSpPr>
          <p:nvPr/>
        </p:nvSpPr>
        <p:spPr bwMode="auto">
          <a:xfrm>
            <a:off x="1776642" y="4108119"/>
            <a:ext cx="376520" cy="425917"/>
          </a:xfrm>
          <a:custGeom>
            <a:avLst/>
            <a:gdLst>
              <a:gd name="T0" fmla="*/ 441775 w 53"/>
              <a:gd name="T1" fmla="*/ 133456 h 60"/>
              <a:gd name="T2" fmla="*/ 544513 w 53"/>
              <a:gd name="T3" fmla="*/ 349038 h 60"/>
              <a:gd name="T4" fmla="*/ 277393 w 53"/>
              <a:gd name="T5" fmla="*/ 615950 h 60"/>
              <a:gd name="T6" fmla="*/ 0 w 53"/>
              <a:gd name="T7" fmla="*/ 349038 h 60"/>
              <a:gd name="T8" fmla="*/ 277393 w 53"/>
              <a:gd name="T9" fmla="*/ 82127 h 60"/>
              <a:gd name="T10" fmla="*/ 277393 w 53"/>
              <a:gd name="T11" fmla="*/ 349038 h 60"/>
              <a:gd name="T12" fmla="*/ 441775 w 53"/>
              <a:gd name="T13" fmla="*/ 133456 h 60"/>
              <a:gd name="T14" fmla="*/ 308215 w 53"/>
              <a:gd name="T15" fmla="*/ 0 h 60"/>
              <a:gd name="T16" fmla="*/ 308215 w 53"/>
              <a:gd name="T17" fmla="*/ 0 h 60"/>
              <a:gd name="T18" fmla="*/ 308215 w 53"/>
              <a:gd name="T19" fmla="*/ 266912 h 60"/>
              <a:gd name="T20" fmla="*/ 472596 w 53"/>
              <a:gd name="T21" fmla="*/ 51329 h 60"/>
              <a:gd name="T22" fmla="*/ 308215 w 53"/>
              <a:gd name="T23" fmla="*/ 0 h 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3"/>
              <a:gd name="T37" fmla="*/ 0 h 60"/>
              <a:gd name="T38" fmla="*/ 53 w 53"/>
              <a:gd name="T39" fmla="*/ 60 h 6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3" h="60">
                <a:moveTo>
                  <a:pt x="43" y="13"/>
                </a:moveTo>
                <a:cubicBezTo>
                  <a:pt x="49" y="18"/>
                  <a:pt x="53" y="26"/>
                  <a:pt x="53" y="34"/>
                </a:cubicBezTo>
                <a:cubicBezTo>
                  <a:pt x="53" y="49"/>
                  <a:pt x="41" y="60"/>
                  <a:pt x="27" y="60"/>
                </a:cubicBezTo>
                <a:cubicBezTo>
                  <a:pt x="12" y="60"/>
                  <a:pt x="0" y="49"/>
                  <a:pt x="0" y="34"/>
                </a:cubicBezTo>
                <a:cubicBezTo>
                  <a:pt x="0" y="20"/>
                  <a:pt x="12" y="8"/>
                  <a:pt x="27" y="8"/>
                </a:cubicBezTo>
                <a:cubicBezTo>
                  <a:pt x="27" y="34"/>
                  <a:pt x="27" y="34"/>
                  <a:pt x="27" y="34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30" y="0"/>
                </a:moveTo>
                <a:cubicBezTo>
                  <a:pt x="30" y="0"/>
                  <a:pt x="30" y="0"/>
                  <a:pt x="30" y="0"/>
                </a:cubicBezTo>
                <a:cubicBezTo>
                  <a:pt x="30" y="26"/>
                  <a:pt x="30" y="26"/>
                  <a:pt x="30" y="26"/>
                </a:cubicBezTo>
                <a:cubicBezTo>
                  <a:pt x="46" y="5"/>
                  <a:pt x="46" y="5"/>
                  <a:pt x="46" y="5"/>
                </a:cubicBezTo>
                <a:cubicBezTo>
                  <a:pt x="41" y="2"/>
                  <a:pt x="36" y="0"/>
                  <a:pt x="30" y="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37"/>
          <p:cNvSpPr>
            <a:spLocks noEditPoints="1"/>
          </p:cNvSpPr>
          <p:nvPr/>
        </p:nvSpPr>
        <p:spPr bwMode="auto">
          <a:xfrm>
            <a:off x="1054339" y="4123487"/>
            <a:ext cx="396279" cy="396279"/>
          </a:xfrm>
          <a:custGeom>
            <a:avLst/>
            <a:gdLst>
              <a:gd name="T0" fmla="*/ 532153 w 56"/>
              <a:gd name="T1" fmla="*/ 307011 h 56"/>
              <a:gd name="T2" fmla="*/ 266077 w 56"/>
              <a:gd name="T3" fmla="*/ 573087 h 56"/>
              <a:gd name="T4" fmla="*/ 0 w 56"/>
              <a:gd name="T5" fmla="*/ 307011 h 56"/>
              <a:gd name="T6" fmla="*/ 266077 w 56"/>
              <a:gd name="T7" fmla="*/ 30701 h 56"/>
              <a:gd name="T8" fmla="*/ 266077 w 56"/>
              <a:gd name="T9" fmla="*/ 307011 h 56"/>
              <a:gd name="T10" fmla="*/ 532153 w 56"/>
              <a:gd name="T11" fmla="*/ 307011 h 56"/>
              <a:gd name="T12" fmla="*/ 307011 w 56"/>
              <a:gd name="T13" fmla="*/ 0 h 56"/>
              <a:gd name="T14" fmla="*/ 307011 w 56"/>
              <a:gd name="T15" fmla="*/ 0 h 56"/>
              <a:gd name="T16" fmla="*/ 307011 w 56"/>
              <a:gd name="T17" fmla="*/ 266076 h 56"/>
              <a:gd name="T18" fmla="*/ 573088 w 56"/>
              <a:gd name="T19" fmla="*/ 266076 h 56"/>
              <a:gd name="T20" fmla="*/ 307011 w 56"/>
              <a:gd name="T21" fmla="*/ 0 h 5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"/>
              <a:gd name="T34" fmla="*/ 0 h 56"/>
              <a:gd name="T35" fmla="*/ 56 w 56"/>
              <a:gd name="T36" fmla="*/ 56 h 5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" h="56">
                <a:moveTo>
                  <a:pt x="52" y="30"/>
                </a:moveTo>
                <a:cubicBezTo>
                  <a:pt x="52" y="44"/>
                  <a:pt x="41" y="56"/>
                  <a:pt x="26" y="56"/>
                </a:cubicBezTo>
                <a:cubicBezTo>
                  <a:pt x="11" y="56"/>
                  <a:pt x="0" y="44"/>
                  <a:pt x="0" y="30"/>
                </a:cubicBezTo>
                <a:cubicBezTo>
                  <a:pt x="0" y="15"/>
                  <a:pt x="11" y="3"/>
                  <a:pt x="26" y="3"/>
                </a:cubicBezTo>
                <a:cubicBezTo>
                  <a:pt x="26" y="30"/>
                  <a:pt x="26" y="30"/>
                  <a:pt x="26" y="30"/>
                </a:cubicBezTo>
                <a:cubicBezTo>
                  <a:pt x="52" y="30"/>
                  <a:pt x="52" y="30"/>
                  <a:pt x="52" y="30"/>
                </a:cubicBezTo>
                <a:close/>
                <a:moveTo>
                  <a:pt x="30" y="0"/>
                </a:moveTo>
                <a:cubicBezTo>
                  <a:pt x="30" y="0"/>
                  <a:pt x="30" y="0"/>
                  <a:pt x="30" y="0"/>
                </a:cubicBezTo>
                <a:cubicBezTo>
                  <a:pt x="30" y="26"/>
                  <a:pt x="30" y="26"/>
                  <a:pt x="30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12"/>
                  <a:pt x="44" y="0"/>
                  <a:pt x="30" y="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38"/>
          <p:cNvSpPr>
            <a:spLocks noEditPoints="1"/>
          </p:cNvSpPr>
          <p:nvPr/>
        </p:nvSpPr>
        <p:spPr bwMode="auto">
          <a:xfrm>
            <a:off x="2535171" y="4152028"/>
            <a:ext cx="410549" cy="410549"/>
          </a:xfrm>
          <a:custGeom>
            <a:avLst/>
            <a:gdLst>
              <a:gd name="T0" fmla="*/ 266153 w 58"/>
              <a:gd name="T1" fmla="*/ 317336 h 58"/>
              <a:gd name="T2" fmla="*/ 532305 w 58"/>
              <a:gd name="T3" fmla="*/ 266153 h 58"/>
              <a:gd name="T4" fmla="*/ 542542 w 58"/>
              <a:gd name="T5" fmla="*/ 317336 h 58"/>
              <a:gd name="T6" fmla="*/ 266153 w 58"/>
              <a:gd name="T7" fmla="*/ 593725 h 58"/>
              <a:gd name="T8" fmla="*/ 0 w 58"/>
              <a:gd name="T9" fmla="*/ 317336 h 58"/>
              <a:gd name="T10" fmla="*/ 266153 w 58"/>
              <a:gd name="T11" fmla="*/ 51183 h 58"/>
              <a:gd name="T12" fmla="*/ 266153 w 58"/>
              <a:gd name="T13" fmla="*/ 317336 h 58"/>
              <a:gd name="T14" fmla="*/ 399229 w 58"/>
              <a:gd name="T15" fmla="*/ 10237 h 58"/>
              <a:gd name="T16" fmla="*/ 327572 w 58"/>
              <a:gd name="T17" fmla="*/ 266153 h 58"/>
              <a:gd name="T18" fmla="*/ 593725 w 58"/>
              <a:gd name="T19" fmla="*/ 214969 h 58"/>
              <a:gd name="T20" fmla="*/ 399229 w 58"/>
              <a:gd name="T21" fmla="*/ 10237 h 58"/>
              <a:gd name="T22" fmla="*/ 296863 w 58"/>
              <a:gd name="T23" fmla="*/ 0 h 58"/>
              <a:gd name="T24" fmla="*/ 296863 w 58"/>
              <a:gd name="T25" fmla="*/ 0 h 58"/>
              <a:gd name="T26" fmla="*/ 296863 w 58"/>
              <a:gd name="T27" fmla="*/ 276389 h 58"/>
              <a:gd name="T28" fmla="*/ 368519 w 58"/>
              <a:gd name="T29" fmla="*/ 10237 h 58"/>
              <a:gd name="T30" fmla="*/ 296863 w 58"/>
              <a:gd name="T31" fmla="*/ 0 h 5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8"/>
              <a:gd name="T49" fmla="*/ 0 h 58"/>
              <a:gd name="T50" fmla="*/ 58 w 58"/>
              <a:gd name="T51" fmla="*/ 58 h 5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8" h="58">
                <a:moveTo>
                  <a:pt x="26" y="31"/>
                </a:moveTo>
                <a:cubicBezTo>
                  <a:pt x="52" y="26"/>
                  <a:pt x="52" y="26"/>
                  <a:pt x="52" y="26"/>
                </a:cubicBezTo>
                <a:cubicBezTo>
                  <a:pt x="52" y="28"/>
                  <a:pt x="53" y="29"/>
                  <a:pt x="53" y="31"/>
                </a:cubicBezTo>
                <a:cubicBezTo>
                  <a:pt x="53" y="46"/>
                  <a:pt x="41" y="58"/>
                  <a:pt x="26" y="58"/>
                </a:cubicBezTo>
                <a:cubicBezTo>
                  <a:pt x="12" y="58"/>
                  <a:pt x="0" y="46"/>
                  <a:pt x="0" y="31"/>
                </a:cubicBezTo>
                <a:cubicBezTo>
                  <a:pt x="0" y="17"/>
                  <a:pt x="12" y="5"/>
                  <a:pt x="26" y="5"/>
                </a:cubicBezTo>
                <a:cubicBezTo>
                  <a:pt x="26" y="31"/>
                  <a:pt x="26" y="31"/>
                  <a:pt x="26" y="31"/>
                </a:cubicBezTo>
                <a:close/>
                <a:moveTo>
                  <a:pt x="39" y="1"/>
                </a:moveTo>
                <a:cubicBezTo>
                  <a:pt x="32" y="26"/>
                  <a:pt x="32" y="26"/>
                  <a:pt x="32" y="26"/>
                </a:cubicBezTo>
                <a:cubicBezTo>
                  <a:pt x="58" y="21"/>
                  <a:pt x="58" y="21"/>
                  <a:pt x="58" y="21"/>
                </a:cubicBezTo>
                <a:cubicBezTo>
                  <a:pt x="56" y="11"/>
                  <a:pt x="49" y="3"/>
                  <a:pt x="39" y="1"/>
                </a:cubicBezTo>
                <a:close/>
                <a:moveTo>
                  <a:pt x="29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27"/>
                  <a:pt x="29" y="27"/>
                  <a:pt x="29" y="27"/>
                </a:cubicBezTo>
                <a:cubicBezTo>
                  <a:pt x="36" y="1"/>
                  <a:pt x="36" y="1"/>
                  <a:pt x="36" y="1"/>
                </a:cubicBezTo>
                <a:cubicBezTo>
                  <a:pt x="33" y="1"/>
                  <a:pt x="31" y="0"/>
                  <a:pt x="29" y="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41"/>
          <p:cNvSpPr>
            <a:spLocks/>
          </p:cNvSpPr>
          <p:nvPr/>
        </p:nvSpPr>
        <p:spPr bwMode="auto">
          <a:xfrm>
            <a:off x="3301383" y="4186057"/>
            <a:ext cx="418233" cy="319438"/>
          </a:xfrm>
          <a:custGeom>
            <a:avLst/>
            <a:gdLst>
              <a:gd name="T0" fmla="*/ 28802 w 231"/>
              <a:gd name="T1" fmla="*/ 430466 h 176"/>
              <a:gd name="T2" fmla="*/ 60222 w 231"/>
              <a:gd name="T3" fmla="*/ 430466 h 176"/>
              <a:gd name="T4" fmla="*/ 60222 w 231"/>
              <a:gd name="T5" fmla="*/ 257229 h 176"/>
              <a:gd name="T6" fmla="*/ 91642 w 231"/>
              <a:gd name="T7" fmla="*/ 246730 h 176"/>
              <a:gd name="T8" fmla="*/ 91642 w 231"/>
              <a:gd name="T9" fmla="*/ 430466 h 176"/>
              <a:gd name="T10" fmla="*/ 112589 w 231"/>
              <a:gd name="T11" fmla="*/ 430466 h 176"/>
              <a:gd name="T12" fmla="*/ 112589 w 231"/>
              <a:gd name="T13" fmla="*/ 236231 h 176"/>
              <a:gd name="T14" fmla="*/ 141390 w 231"/>
              <a:gd name="T15" fmla="*/ 225732 h 176"/>
              <a:gd name="T16" fmla="*/ 141390 w 231"/>
              <a:gd name="T17" fmla="*/ 430466 h 176"/>
              <a:gd name="T18" fmla="*/ 172811 w 231"/>
              <a:gd name="T19" fmla="*/ 430466 h 176"/>
              <a:gd name="T20" fmla="*/ 172811 w 231"/>
              <a:gd name="T21" fmla="*/ 215233 h 176"/>
              <a:gd name="T22" fmla="*/ 204231 w 231"/>
              <a:gd name="T23" fmla="*/ 246730 h 176"/>
              <a:gd name="T24" fmla="*/ 204231 w 231"/>
              <a:gd name="T25" fmla="*/ 430466 h 176"/>
              <a:gd name="T26" fmla="*/ 225177 w 231"/>
              <a:gd name="T27" fmla="*/ 430466 h 176"/>
              <a:gd name="T28" fmla="*/ 225177 w 231"/>
              <a:gd name="T29" fmla="*/ 267729 h 176"/>
              <a:gd name="T30" fmla="*/ 253979 w 231"/>
              <a:gd name="T31" fmla="*/ 257229 h 176"/>
              <a:gd name="T32" fmla="*/ 253979 w 231"/>
              <a:gd name="T33" fmla="*/ 430466 h 176"/>
              <a:gd name="T34" fmla="*/ 274926 w 231"/>
              <a:gd name="T35" fmla="*/ 430466 h 176"/>
              <a:gd name="T36" fmla="*/ 274926 w 231"/>
              <a:gd name="T37" fmla="*/ 246730 h 176"/>
              <a:gd name="T38" fmla="*/ 306346 w 231"/>
              <a:gd name="T39" fmla="*/ 225732 h 176"/>
              <a:gd name="T40" fmla="*/ 306346 w 231"/>
              <a:gd name="T41" fmla="*/ 430466 h 176"/>
              <a:gd name="T42" fmla="*/ 327293 w 231"/>
              <a:gd name="T43" fmla="*/ 430466 h 176"/>
              <a:gd name="T44" fmla="*/ 327293 w 231"/>
              <a:gd name="T45" fmla="*/ 215233 h 176"/>
              <a:gd name="T46" fmla="*/ 358713 w 231"/>
              <a:gd name="T47" fmla="*/ 194234 h 176"/>
              <a:gd name="T48" fmla="*/ 358713 w 231"/>
              <a:gd name="T49" fmla="*/ 430466 h 176"/>
              <a:gd name="T50" fmla="*/ 387515 w 231"/>
              <a:gd name="T51" fmla="*/ 430466 h 176"/>
              <a:gd name="T52" fmla="*/ 387515 w 231"/>
              <a:gd name="T53" fmla="*/ 186360 h 176"/>
              <a:gd name="T54" fmla="*/ 418935 w 231"/>
              <a:gd name="T55" fmla="*/ 175861 h 176"/>
              <a:gd name="T56" fmla="*/ 418935 w 231"/>
              <a:gd name="T57" fmla="*/ 430466 h 176"/>
              <a:gd name="T58" fmla="*/ 439881 w 231"/>
              <a:gd name="T59" fmla="*/ 430466 h 176"/>
              <a:gd name="T60" fmla="*/ 439881 w 231"/>
              <a:gd name="T61" fmla="*/ 165362 h 176"/>
              <a:gd name="T62" fmla="*/ 471302 w 231"/>
              <a:gd name="T63" fmla="*/ 144363 h 176"/>
              <a:gd name="T64" fmla="*/ 471302 w 231"/>
              <a:gd name="T65" fmla="*/ 430466 h 176"/>
              <a:gd name="T66" fmla="*/ 583890 w 231"/>
              <a:gd name="T67" fmla="*/ 430466 h 176"/>
              <a:gd name="T68" fmla="*/ 583890 w 231"/>
              <a:gd name="T69" fmla="*/ 461963 h 176"/>
              <a:gd name="T70" fmla="*/ 28802 w 231"/>
              <a:gd name="T71" fmla="*/ 461963 h 176"/>
              <a:gd name="T72" fmla="*/ 0 w 231"/>
              <a:gd name="T73" fmla="*/ 461963 h 176"/>
              <a:gd name="T74" fmla="*/ 0 w 231"/>
              <a:gd name="T75" fmla="*/ 430466 h 176"/>
              <a:gd name="T76" fmla="*/ 0 w 231"/>
              <a:gd name="T77" fmla="*/ 10499 h 176"/>
              <a:gd name="T78" fmla="*/ 28802 w 231"/>
              <a:gd name="T79" fmla="*/ 10499 h 176"/>
              <a:gd name="T80" fmla="*/ 28802 w 231"/>
              <a:gd name="T81" fmla="*/ 175861 h 176"/>
              <a:gd name="T82" fmla="*/ 183284 w 231"/>
              <a:gd name="T83" fmla="*/ 112866 h 176"/>
              <a:gd name="T84" fmla="*/ 193757 w 231"/>
              <a:gd name="T85" fmla="*/ 102367 h 176"/>
              <a:gd name="T86" fmla="*/ 214704 w 231"/>
              <a:gd name="T87" fmla="*/ 123365 h 176"/>
              <a:gd name="T88" fmla="*/ 235651 w 231"/>
              <a:gd name="T89" fmla="*/ 165362 h 176"/>
              <a:gd name="T90" fmla="*/ 471302 w 231"/>
              <a:gd name="T91" fmla="*/ 52496 h 176"/>
              <a:gd name="T92" fmla="*/ 439881 w 231"/>
              <a:gd name="T93" fmla="*/ 0 h 176"/>
              <a:gd name="T94" fmla="*/ 521050 w 231"/>
              <a:gd name="T95" fmla="*/ 0 h 176"/>
              <a:gd name="T96" fmla="*/ 604837 w 231"/>
              <a:gd name="T97" fmla="*/ 10499 h 176"/>
              <a:gd name="T98" fmla="*/ 562944 w 231"/>
              <a:gd name="T99" fmla="*/ 73494 h 176"/>
              <a:gd name="T100" fmla="*/ 521050 w 231"/>
              <a:gd name="T101" fmla="*/ 144363 h 176"/>
              <a:gd name="T102" fmla="*/ 489630 w 231"/>
              <a:gd name="T103" fmla="*/ 91868 h 176"/>
              <a:gd name="T104" fmla="*/ 246124 w 231"/>
              <a:gd name="T105" fmla="*/ 215233 h 176"/>
              <a:gd name="T106" fmla="*/ 225177 w 231"/>
              <a:gd name="T107" fmla="*/ 225732 h 176"/>
              <a:gd name="T108" fmla="*/ 204231 w 231"/>
              <a:gd name="T109" fmla="*/ 204734 h 176"/>
              <a:gd name="T110" fmla="*/ 183284 w 231"/>
              <a:gd name="T111" fmla="*/ 165362 h 176"/>
              <a:gd name="T112" fmla="*/ 28802 w 231"/>
              <a:gd name="T113" fmla="*/ 236231 h 176"/>
              <a:gd name="T114" fmla="*/ 28802 w 231"/>
              <a:gd name="T115" fmla="*/ 430466 h 1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1"/>
              <a:gd name="T175" fmla="*/ 0 h 176"/>
              <a:gd name="T176" fmla="*/ 231 w 231"/>
              <a:gd name="T177" fmla="*/ 176 h 17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1" h="176">
                <a:moveTo>
                  <a:pt x="11" y="164"/>
                </a:moveTo>
                <a:lnTo>
                  <a:pt x="23" y="164"/>
                </a:lnTo>
                <a:lnTo>
                  <a:pt x="23" y="98"/>
                </a:lnTo>
                <a:lnTo>
                  <a:pt x="35" y="94"/>
                </a:lnTo>
                <a:lnTo>
                  <a:pt x="35" y="164"/>
                </a:lnTo>
                <a:lnTo>
                  <a:pt x="43" y="164"/>
                </a:lnTo>
                <a:lnTo>
                  <a:pt x="43" y="90"/>
                </a:lnTo>
                <a:lnTo>
                  <a:pt x="54" y="86"/>
                </a:lnTo>
                <a:lnTo>
                  <a:pt x="54" y="164"/>
                </a:lnTo>
                <a:lnTo>
                  <a:pt x="66" y="164"/>
                </a:lnTo>
                <a:lnTo>
                  <a:pt x="66" y="82"/>
                </a:lnTo>
                <a:lnTo>
                  <a:pt x="78" y="94"/>
                </a:lnTo>
                <a:lnTo>
                  <a:pt x="78" y="164"/>
                </a:lnTo>
                <a:lnTo>
                  <a:pt x="86" y="164"/>
                </a:lnTo>
                <a:lnTo>
                  <a:pt x="86" y="102"/>
                </a:lnTo>
                <a:lnTo>
                  <a:pt x="97" y="98"/>
                </a:lnTo>
                <a:lnTo>
                  <a:pt x="97" y="164"/>
                </a:lnTo>
                <a:lnTo>
                  <a:pt x="105" y="164"/>
                </a:lnTo>
                <a:lnTo>
                  <a:pt x="105" y="94"/>
                </a:lnTo>
                <a:lnTo>
                  <a:pt x="117" y="86"/>
                </a:lnTo>
                <a:lnTo>
                  <a:pt x="117" y="164"/>
                </a:lnTo>
                <a:lnTo>
                  <a:pt x="125" y="164"/>
                </a:lnTo>
                <a:lnTo>
                  <a:pt x="125" y="82"/>
                </a:lnTo>
                <a:lnTo>
                  <a:pt x="137" y="74"/>
                </a:lnTo>
                <a:lnTo>
                  <a:pt x="137" y="164"/>
                </a:lnTo>
                <a:lnTo>
                  <a:pt x="148" y="164"/>
                </a:lnTo>
                <a:lnTo>
                  <a:pt x="148" y="71"/>
                </a:lnTo>
                <a:lnTo>
                  <a:pt x="160" y="67"/>
                </a:lnTo>
                <a:lnTo>
                  <a:pt x="160" y="164"/>
                </a:lnTo>
                <a:lnTo>
                  <a:pt x="168" y="164"/>
                </a:lnTo>
                <a:lnTo>
                  <a:pt x="168" y="63"/>
                </a:lnTo>
                <a:lnTo>
                  <a:pt x="180" y="55"/>
                </a:lnTo>
                <a:lnTo>
                  <a:pt x="180" y="164"/>
                </a:lnTo>
                <a:lnTo>
                  <a:pt x="223" y="164"/>
                </a:lnTo>
                <a:lnTo>
                  <a:pt x="223" y="176"/>
                </a:lnTo>
                <a:lnTo>
                  <a:pt x="11" y="176"/>
                </a:lnTo>
                <a:lnTo>
                  <a:pt x="0" y="176"/>
                </a:lnTo>
                <a:lnTo>
                  <a:pt x="0" y="164"/>
                </a:lnTo>
                <a:lnTo>
                  <a:pt x="0" y="4"/>
                </a:lnTo>
                <a:lnTo>
                  <a:pt x="11" y="4"/>
                </a:lnTo>
                <a:lnTo>
                  <a:pt x="11" y="67"/>
                </a:lnTo>
                <a:lnTo>
                  <a:pt x="70" y="43"/>
                </a:lnTo>
                <a:lnTo>
                  <a:pt x="74" y="39"/>
                </a:lnTo>
                <a:lnTo>
                  <a:pt x="82" y="47"/>
                </a:lnTo>
                <a:lnTo>
                  <a:pt x="90" y="63"/>
                </a:lnTo>
                <a:lnTo>
                  <a:pt x="180" y="20"/>
                </a:lnTo>
                <a:lnTo>
                  <a:pt x="168" y="0"/>
                </a:lnTo>
                <a:lnTo>
                  <a:pt x="199" y="0"/>
                </a:lnTo>
                <a:lnTo>
                  <a:pt x="231" y="4"/>
                </a:lnTo>
                <a:lnTo>
                  <a:pt x="215" y="28"/>
                </a:lnTo>
                <a:lnTo>
                  <a:pt x="199" y="55"/>
                </a:lnTo>
                <a:lnTo>
                  <a:pt x="187" y="35"/>
                </a:lnTo>
                <a:lnTo>
                  <a:pt x="94" y="82"/>
                </a:lnTo>
                <a:lnTo>
                  <a:pt x="86" y="86"/>
                </a:lnTo>
                <a:lnTo>
                  <a:pt x="78" y="78"/>
                </a:lnTo>
                <a:lnTo>
                  <a:pt x="70" y="63"/>
                </a:lnTo>
                <a:lnTo>
                  <a:pt x="11" y="90"/>
                </a:lnTo>
                <a:lnTo>
                  <a:pt x="11" y="16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42"/>
          <p:cNvSpPr>
            <a:spLocks noEditPoints="1"/>
          </p:cNvSpPr>
          <p:nvPr/>
        </p:nvSpPr>
        <p:spPr bwMode="auto">
          <a:xfrm>
            <a:off x="4044543" y="4186057"/>
            <a:ext cx="417136" cy="311754"/>
          </a:xfrm>
          <a:custGeom>
            <a:avLst/>
            <a:gdLst>
              <a:gd name="T0" fmla="*/ 582801 w 59"/>
              <a:gd name="T1" fmla="*/ 420110 h 44"/>
              <a:gd name="T2" fmla="*/ 30674 w 59"/>
              <a:gd name="T3" fmla="*/ 450850 h 44"/>
              <a:gd name="T4" fmla="*/ 0 w 59"/>
              <a:gd name="T5" fmla="*/ 420110 h 44"/>
              <a:gd name="T6" fmla="*/ 30674 w 59"/>
              <a:gd name="T7" fmla="*/ 0 h 44"/>
              <a:gd name="T8" fmla="*/ 71572 w 59"/>
              <a:gd name="T9" fmla="*/ 81973 h 44"/>
              <a:gd name="T10" fmla="*/ 92021 w 59"/>
              <a:gd name="T11" fmla="*/ 92219 h 44"/>
              <a:gd name="T12" fmla="*/ 255614 w 59"/>
              <a:gd name="T13" fmla="*/ 92219 h 44"/>
              <a:gd name="T14" fmla="*/ 286288 w 59"/>
              <a:gd name="T15" fmla="*/ 102466 h 44"/>
              <a:gd name="T16" fmla="*/ 357860 w 59"/>
              <a:gd name="T17" fmla="*/ 112713 h 44"/>
              <a:gd name="T18" fmla="*/ 378309 w 59"/>
              <a:gd name="T19" fmla="*/ 112713 h 44"/>
              <a:gd name="T20" fmla="*/ 552127 w 59"/>
              <a:gd name="T21" fmla="*/ 184439 h 44"/>
              <a:gd name="T22" fmla="*/ 572576 w 59"/>
              <a:gd name="T23" fmla="*/ 153699 h 44"/>
              <a:gd name="T24" fmla="*/ 572576 w 59"/>
              <a:gd name="T25" fmla="*/ 204932 h 44"/>
              <a:gd name="T26" fmla="*/ 511229 w 59"/>
              <a:gd name="T27" fmla="*/ 245918 h 44"/>
              <a:gd name="T28" fmla="*/ 541903 w 59"/>
              <a:gd name="T29" fmla="*/ 327891 h 44"/>
              <a:gd name="T30" fmla="*/ 419208 w 59"/>
              <a:gd name="T31" fmla="*/ 327891 h 44"/>
              <a:gd name="T32" fmla="*/ 388534 w 59"/>
              <a:gd name="T33" fmla="*/ 358631 h 44"/>
              <a:gd name="T34" fmla="*/ 368085 w 59"/>
              <a:gd name="T35" fmla="*/ 327891 h 44"/>
              <a:gd name="T36" fmla="*/ 286288 w 59"/>
              <a:gd name="T37" fmla="*/ 256165 h 44"/>
              <a:gd name="T38" fmla="*/ 204492 w 59"/>
              <a:gd name="T39" fmla="*/ 317644 h 44"/>
              <a:gd name="T40" fmla="*/ 173818 w 59"/>
              <a:gd name="T41" fmla="*/ 338138 h 44"/>
              <a:gd name="T42" fmla="*/ 143144 w 59"/>
              <a:gd name="T43" fmla="*/ 307398 h 44"/>
              <a:gd name="T44" fmla="*/ 112470 w 59"/>
              <a:gd name="T45" fmla="*/ 286905 h 44"/>
              <a:gd name="T46" fmla="*/ 30674 w 59"/>
              <a:gd name="T47" fmla="*/ 358631 h 44"/>
              <a:gd name="T48" fmla="*/ 388534 w 59"/>
              <a:gd name="T49" fmla="*/ 297151 h 44"/>
              <a:gd name="T50" fmla="*/ 470331 w 59"/>
              <a:gd name="T51" fmla="*/ 256165 h 44"/>
              <a:gd name="T52" fmla="*/ 276064 w 59"/>
              <a:gd name="T53" fmla="*/ 174192 h 44"/>
              <a:gd name="T54" fmla="*/ 255614 w 59"/>
              <a:gd name="T55" fmla="*/ 163945 h 44"/>
              <a:gd name="T56" fmla="*/ 122695 w 59"/>
              <a:gd name="T57" fmla="*/ 194685 h 44"/>
              <a:gd name="T58" fmla="*/ 102246 w 59"/>
              <a:gd name="T59" fmla="*/ 184439 h 44"/>
              <a:gd name="T60" fmla="*/ 30674 w 59"/>
              <a:gd name="T61" fmla="*/ 133206 h 44"/>
              <a:gd name="T62" fmla="*/ 81797 w 59"/>
              <a:gd name="T63" fmla="*/ 266411 h 44"/>
              <a:gd name="T64" fmla="*/ 112470 w 59"/>
              <a:gd name="T65" fmla="*/ 235672 h 44"/>
              <a:gd name="T66" fmla="*/ 132919 w 59"/>
              <a:gd name="T67" fmla="*/ 266411 h 44"/>
              <a:gd name="T68" fmla="*/ 173818 w 59"/>
              <a:gd name="T69" fmla="*/ 286905 h 44"/>
              <a:gd name="T70" fmla="*/ 265839 w 59"/>
              <a:gd name="T71" fmla="*/ 235672 h 44"/>
              <a:gd name="T72" fmla="*/ 286288 w 59"/>
              <a:gd name="T73" fmla="*/ 204932 h 44"/>
              <a:gd name="T74" fmla="*/ 316962 w 59"/>
              <a:gd name="T75" fmla="*/ 235672 h 44"/>
              <a:gd name="T76" fmla="*/ 388534 w 59"/>
              <a:gd name="T77" fmla="*/ 297151 h 4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59"/>
              <a:gd name="T118" fmla="*/ 0 h 44"/>
              <a:gd name="T119" fmla="*/ 59 w 59"/>
              <a:gd name="T120" fmla="*/ 44 h 44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59" h="44">
                <a:moveTo>
                  <a:pt x="3" y="41"/>
                </a:moveTo>
                <a:cubicBezTo>
                  <a:pt x="57" y="41"/>
                  <a:pt x="57" y="41"/>
                  <a:pt x="57" y="41"/>
                </a:cubicBezTo>
                <a:cubicBezTo>
                  <a:pt x="57" y="44"/>
                  <a:pt x="57" y="44"/>
                  <a:pt x="57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9"/>
                  <a:pt x="3" y="9"/>
                  <a:pt x="3" y="9"/>
                </a:cubicBezTo>
                <a:cubicBezTo>
                  <a:pt x="7" y="8"/>
                  <a:pt x="7" y="8"/>
                  <a:pt x="7" y="8"/>
                </a:cubicBezTo>
                <a:cubicBezTo>
                  <a:pt x="8" y="8"/>
                  <a:pt x="8" y="8"/>
                  <a:pt x="8" y="8"/>
                </a:cubicBezTo>
                <a:cubicBezTo>
                  <a:pt x="9" y="9"/>
                  <a:pt x="9" y="9"/>
                  <a:pt x="9" y="9"/>
                </a:cubicBezTo>
                <a:cubicBezTo>
                  <a:pt x="12" y="15"/>
                  <a:pt x="12" y="15"/>
                  <a:pt x="12" y="15"/>
                </a:cubicBezTo>
                <a:cubicBezTo>
                  <a:pt x="25" y="9"/>
                  <a:pt x="25" y="9"/>
                  <a:pt x="25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13"/>
                  <a:pt x="28" y="13"/>
                  <a:pt x="28" y="13"/>
                </a:cubicBezTo>
                <a:cubicBezTo>
                  <a:pt x="35" y="11"/>
                  <a:pt x="35" y="11"/>
                  <a:pt x="35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48" y="23"/>
                  <a:pt x="48" y="23"/>
                  <a:pt x="48" y="23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6"/>
                  <a:pt x="55" y="15"/>
                  <a:pt x="56" y="15"/>
                </a:cubicBezTo>
                <a:cubicBezTo>
                  <a:pt x="58" y="15"/>
                  <a:pt x="59" y="16"/>
                  <a:pt x="59" y="18"/>
                </a:cubicBezTo>
                <a:cubicBezTo>
                  <a:pt x="59" y="19"/>
                  <a:pt x="58" y="20"/>
                  <a:pt x="56" y="20"/>
                </a:cubicBezTo>
                <a:cubicBezTo>
                  <a:pt x="56" y="20"/>
                  <a:pt x="56" y="20"/>
                  <a:pt x="55" y="20"/>
                </a:cubicBezTo>
                <a:cubicBezTo>
                  <a:pt x="50" y="24"/>
                  <a:pt x="50" y="24"/>
                  <a:pt x="50" y="24"/>
                </a:cubicBezTo>
                <a:cubicBezTo>
                  <a:pt x="56" y="29"/>
                  <a:pt x="56" y="29"/>
                  <a:pt x="56" y="29"/>
                </a:cubicBezTo>
                <a:cubicBezTo>
                  <a:pt x="53" y="32"/>
                  <a:pt x="53" y="32"/>
                  <a:pt x="53" y="32"/>
                </a:cubicBezTo>
                <a:cubicBezTo>
                  <a:pt x="47" y="27"/>
                  <a:pt x="47" y="27"/>
                  <a:pt x="47" y="27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0" y="35"/>
                  <a:pt x="38" y="35"/>
                </a:cubicBezTo>
                <a:cubicBezTo>
                  <a:pt x="37" y="35"/>
                  <a:pt x="36" y="33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8" y="25"/>
                  <a:pt x="28" y="25"/>
                </a:cubicBezTo>
                <a:cubicBezTo>
                  <a:pt x="28" y="25"/>
                  <a:pt x="27" y="25"/>
                  <a:pt x="27" y="25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2"/>
                  <a:pt x="18" y="33"/>
                  <a:pt x="17" y="33"/>
                </a:cubicBezTo>
                <a:cubicBezTo>
                  <a:pt x="15" y="33"/>
                  <a:pt x="14" y="32"/>
                  <a:pt x="14" y="31"/>
                </a:cubicBezTo>
                <a:cubicBezTo>
                  <a:pt x="14" y="31"/>
                  <a:pt x="14" y="31"/>
                  <a:pt x="14" y="30"/>
                </a:cubicBez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3" y="35"/>
                  <a:pt x="3" y="35"/>
                  <a:pt x="3" y="35"/>
                </a:cubicBezTo>
                <a:cubicBezTo>
                  <a:pt x="3" y="41"/>
                  <a:pt x="3" y="41"/>
                  <a:pt x="3" y="41"/>
                </a:cubicBezTo>
                <a:close/>
                <a:moveTo>
                  <a:pt x="38" y="29"/>
                </a:moveTo>
                <a:cubicBezTo>
                  <a:pt x="39" y="29"/>
                  <a:pt x="39" y="29"/>
                  <a:pt x="39" y="30"/>
                </a:cubicBezTo>
                <a:cubicBezTo>
                  <a:pt x="46" y="25"/>
                  <a:pt x="46" y="25"/>
                  <a:pt x="46" y="25"/>
                </a:cubicBezTo>
                <a:cubicBezTo>
                  <a:pt x="35" y="15"/>
                  <a:pt x="35" y="15"/>
                  <a:pt x="35" y="15"/>
                </a:cubicBezTo>
                <a:cubicBezTo>
                  <a:pt x="27" y="17"/>
                  <a:pt x="27" y="17"/>
                  <a:pt x="27" y="17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6"/>
                  <a:pt x="25" y="16"/>
                  <a:pt x="25" y="16"/>
                </a:cubicBezTo>
                <a:cubicBezTo>
                  <a:pt x="24" y="13"/>
                  <a:pt x="24" y="13"/>
                  <a:pt x="24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20"/>
                  <a:pt x="11" y="20"/>
                  <a:pt x="11" y="20"/>
                </a:cubicBezTo>
                <a:cubicBezTo>
                  <a:pt x="10" y="18"/>
                  <a:pt x="10" y="18"/>
                  <a:pt x="10" y="18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32"/>
                  <a:pt x="3" y="32"/>
                  <a:pt x="3" y="32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6"/>
                  <a:pt x="8" y="25"/>
                  <a:pt x="8" y="25"/>
                </a:cubicBezTo>
                <a:cubicBezTo>
                  <a:pt x="8" y="24"/>
                  <a:pt x="9" y="23"/>
                  <a:pt x="11" y="23"/>
                </a:cubicBezTo>
                <a:cubicBezTo>
                  <a:pt x="12" y="23"/>
                  <a:pt x="13" y="24"/>
                  <a:pt x="13" y="25"/>
                </a:cubicBezTo>
                <a:cubicBezTo>
                  <a:pt x="13" y="25"/>
                  <a:pt x="13" y="26"/>
                  <a:pt x="13" y="26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7" y="28"/>
                  <a:pt x="17" y="28"/>
                </a:cubicBezTo>
                <a:cubicBezTo>
                  <a:pt x="17" y="28"/>
                  <a:pt x="18" y="28"/>
                  <a:pt x="18" y="29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21"/>
                  <a:pt x="27" y="20"/>
                  <a:pt x="28" y="20"/>
                </a:cubicBezTo>
                <a:cubicBezTo>
                  <a:pt x="30" y="20"/>
                  <a:pt x="31" y="21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8" y="29"/>
                  <a:pt x="38" y="29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43"/>
          <p:cNvSpPr>
            <a:spLocks noEditPoints="1"/>
          </p:cNvSpPr>
          <p:nvPr/>
        </p:nvSpPr>
        <p:spPr bwMode="auto">
          <a:xfrm>
            <a:off x="4782214" y="4186057"/>
            <a:ext cx="410549" cy="311754"/>
          </a:xfrm>
          <a:custGeom>
            <a:avLst/>
            <a:gdLst>
              <a:gd name="T0" fmla="*/ 51183 w 58"/>
              <a:gd name="T1" fmla="*/ 420110 h 44"/>
              <a:gd name="T2" fmla="*/ 122840 w 58"/>
              <a:gd name="T3" fmla="*/ 297151 h 44"/>
              <a:gd name="T4" fmla="*/ 143313 w 58"/>
              <a:gd name="T5" fmla="*/ 420110 h 44"/>
              <a:gd name="T6" fmla="*/ 214969 w 58"/>
              <a:gd name="T7" fmla="*/ 163945 h 44"/>
              <a:gd name="T8" fmla="*/ 225206 w 58"/>
              <a:gd name="T9" fmla="*/ 420110 h 44"/>
              <a:gd name="T10" fmla="*/ 296863 w 58"/>
              <a:gd name="T11" fmla="*/ 71726 h 44"/>
              <a:gd name="T12" fmla="*/ 317336 w 58"/>
              <a:gd name="T13" fmla="*/ 420110 h 44"/>
              <a:gd name="T14" fmla="*/ 388992 w 58"/>
              <a:gd name="T15" fmla="*/ 92219 h 44"/>
              <a:gd name="T16" fmla="*/ 399229 w 58"/>
              <a:gd name="T17" fmla="*/ 420110 h 44"/>
              <a:gd name="T18" fmla="*/ 470885 w 58"/>
              <a:gd name="T19" fmla="*/ 112713 h 44"/>
              <a:gd name="T20" fmla="*/ 481122 w 58"/>
              <a:gd name="T21" fmla="*/ 420110 h 44"/>
              <a:gd name="T22" fmla="*/ 552778 w 58"/>
              <a:gd name="T23" fmla="*/ 40986 h 44"/>
              <a:gd name="T24" fmla="*/ 593725 w 58"/>
              <a:gd name="T25" fmla="*/ 420110 h 44"/>
              <a:gd name="T26" fmla="*/ 30710 w 58"/>
              <a:gd name="T27" fmla="*/ 450850 h 44"/>
              <a:gd name="T28" fmla="*/ 0 w 58"/>
              <a:gd name="T29" fmla="*/ 420110 h 44"/>
              <a:gd name="T30" fmla="*/ 30710 w 58"/>
              <a:gd name="T31" fmla="*/ 0 h 44"/>
              <a:gd name="T32" fmla="*/ 71656 w 58"/>
              <a:gd name="T33" fmla="*/ 327891 h 44"/>
              <a:gd name="T34" fmla="*/ 71656 w 58"/>
              <a:gd name="T35" fmla="*/ 379124 h 44"/>
              <a:gd name="T36" fmla="*/ 71656 w 58"/>
              <a:gd name="T37" fmla="*/ 389370 h 44"/>
              <a:gd name="T38" fmla="*/ 81893 w 58"/>
              <a:gd name="T39" fmla="*/ 327891 h 44"/>
              <a:gd name="T40" fmla="*/ 71656 w 58"/>
              <a:gd name="T41" fmla="*/ 327891 h 44"/>
              <a:gd name="T42" fmla="*/ 153550 w 58"/>
              <a:gd name="T43" fmla="*/ 194685 h 44"/>
              <a:gd name="T44" fmla="*/ 153550 w 58"/>
              <a:gd name="T45" fmla="*/ 389370 h 44"/>
              <a:gd name="T46" fmla="*/ 163786 w 58"/>
              <a:gd name="T47" fmla="*/ 379124 h 44"/>
              <a:gd name="T48" fmla="*/ 153550 w 58"/>
              <a:gd name="T49" fmla="*/ 184439 h 44"/>
              <a:gd name="T50" fmla="*/ 245679 w 58"/>
              <a:gd name="T51" fmla="*/ 92219 h 44"/>
              <a:gd name="T52" fmla="*/ 235443 w 58"/>
              <a:gd name="T53" fmla="*/ 379124 h 44"/>
              <a:gd name="T54" fmla="*/ 245679 w 58"/>
              <a:gd name="T55" fmla="*/ 389370 h 44"/>
              <a:gd name="T56" fmla="*/ 245679 w 58"/>
              <a:gd name="T57" fmla="*/ 102466 h 44"/>
              <a:gd name="T58" fmla="*/ 245679 w 58"/>
              <a:gd name="T59" fmla="*/ 92219 h 44"/>
              <a:gd name="T60" fmla="*/ 327572 w 58"/>
              <a:gd name="T61" fmla="*/ 122959 h 44"/>
              <a:gd name="T62" fmla="*/ 327572 w 58"/>
              <a:gd name="T63" fmla="*/ 389370 h 44"/>
              <a:gd name="T64" fmla="*/ 337809 w 58"/>
              <a:gd name="T65" fmla="*/ 379124 h 44"/>
              <a:gd name="T66" fmla="*/ 327572 w 58"/>
              <a:gd name="T67" fmla="*/ 112713 h 44"/>
              <a:gd name="T68" fmla="*/ 501595 w 58"/>
              <a:gd name="T69" fmla="*/ 61480 h 44"/>
              <a:gd name="T70" fmla="*/ 501595 w 58"/>
              <a:gd name="T71" fmla="*/ 379124 h 44"/>
              <a:gd name="T72" fmla="*/ 501595 w 58"/>
              <a:gd name="T73" fmla="*/ 389370 h 44"/>
              <a:gd name="T74" fmla="*/ 511832 w 58"/>
              <a:gd name="T75" fmla="*/ 71726 h 44"/>
              <a:gd name="T76" fmla="*/ 501595 w 58"/>
              <a:gd name="T77" fmla="*/ 61480 h 44"/>
              <a:gd name="T78" fmla="*/ 409466 w 58"/>
              <a:gd name="T79" fmla="*/ 143452 h 44"/>
              <a:gd name="T80" fmla="*/ 419702 w 58"/>
              <a:gd name="T81" fmla="*/ 389370 h 44"/>
              <a:gd name="T82" fmla="*/ 419702 w 58"/>
              <a:gd name="T83" fmla="*/ 379124 h 44"/>
              <a:gd name="T84" fmla="*/ 419702 w 58"/>
              <a:gd name="T85" fmla="*/ 133206 h 4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8"/>
              <a:gd name="T130" fmla="*/ 0 h 44"/>
              <a:gd name="T131" fmla="*/ 58 w 58"/>
              <a:gd name="T132" fmla="*/ 44 h 4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8" h="44">
                <a:moveTo>
                  <a:pt x="3" y="41"/>
                </a:moveTo>
                <a:cubicBezTo>
                  <a:pt x="5" y="41"/>
                  <a:pt x="5" y="41"/>
                  <a:pt x="5" y="41"/>
                </a:cubicBezTo>
                <a:cubicBezTo>
                  <a:pt x="5" y="29"/>
                  <a:pt x="5" y="29"/>
                  <a:pt x="5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41"/>
                  <a:pt x="12" y="41"/>
                  <a:pt x="12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16"/>
                  <a:pt x="14" y="16"/>
                  <a:pt x="14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41"/>
                  <a:pt x="21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7"/>
                  <a:pt x="22" y="7"/>
                  <a:pt x="22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41"/>
                  <a:pt x="29" y="41"/>
                  <a:pt x="29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9"/>
                  <a:pt x="31" y="9"/>
                  <a:pt x="3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41"/>
                  <a:pt x="38" y="41"/>
                  <a:pt x="38" y="41"/>
                </a:cubicBezTo>
                <a:cubicBezTo>
                  <a:pt x="39" y="41"/>
                  <a:pt x="39" y="41"/>
                  <a:pt x="39" y="41"/>
                </a:cubicBezTo>
                <a:cubicBezTo>
                  <a:pt x="39" y="11"/>
                  <a:pt x="39" y="11"/>
                  <a:pt x="39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41"/>
                  <a:pt x="46" y="41"/>
                  <a:pt x="46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"/>
                  <a:pt x="47" y="4"/>
                  <a:pt x="47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4" y="41"/>
                  <a:pt x="54" y="41"/>
                  <a:pt x="54" y="41"/>
                </a:cubicBezTo>
                <a:cubicBezTo>
                  <a:pt x="58" y="41"/>
                  <a:pt x="58" y="41"/>
                  <a:pt x="58" y="41"/>
                </a:cubicBezTo>
                <a:cubicBezTo>
                  <a:pt x="58" y="44"/>
                  <a:pt x="58" y="44"/>
                  <a:pt x="58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41"/>
                  <a:pt x="3" y="41"/>
                  <a:pt x="3" y="41"/>
                </a:cubicBezTo>
                <a:close/>
                <a:moveTo>
                  <a:pt x="7" y="32"/>
                </a:moveTo>
                <a:cubicBezTo>
                  <a:pt x="7" y="32"/>
                  <a:pt x="7" y="32"/>
                  <a:pt x="7" y="32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8" y="38"/>
                  <a:pt x="8" y="38"/>
                  <a:pt x="8" y="37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32"/>
                  <a:pt x="8" y="32"/>
                  <a:pt x="7" y="32"/>
                </a:cubicBezTo>
                <a:cubicBezTo>
                  <a:pt x="7" y="32"/>
                  <a:pt x="7" y="32"/>
                  <a:pt x="7" y="32"/>
                </a:cubicBezTo>
                <a:close/>
                <a:moveTo>
                  <a:pt x="15" y="18"/>
                </a:moveTo>
                <a:cubicBezTo>
                  <a:pt x="15" y="18"/>
                  <a:pt x="15" y="19"/>
                  <a:pt x="15" y="19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6" y="38"/>
                  <a:pt x="16" y="38"/>
                  <a:pt x="16" y="37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lose/>
                <a:moveTo>
                  <a:pt x="24" y="9"/>
                </a:moveTo>
                <a:cubicBezTo>
                  <a:pt x="23" y="9"/>
                  <a:pt x="23" y="9"/>
                  <a:pt x="23" y="10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8"/>
                  <a:pt x="23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32" y="11"/>
                </a:moveTo>
                <a:cubicBezTo>
                  <a:pt x="32" y="11"/>
                  <a:pt x="32" y="12"/>
                  <a:pt x="32" y="12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3" y="38"/>
                  <a:pt x="33" y="38"/>
                  <a:pt x="33" y="37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lose/>
                <a:moveTo>
                  <a:pt x="49" y="6"/>
                </a:moveTo>
                <a:cubicBezTo>
                  <a:pt x="49" y="6"/>
                  <a:pt x="49" y="6"/>
                  <a:pt x="49" y="7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8"/>
                  <a:pt x="50" y="38"/>
                  <a:pt x="50" y="37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6"/>
                  <a:pt x="49" y="6"/>
                  <a:pt x="49" y="6"/>
                </a:cubicBezTo>
                <a:cubicBezTo>
                  <a:pt x="49" y="6"/>
                  <a:pt x="49" y="6"/>
                  <a:pt x="49" y="6"/>
                </a:cubicBezTo>
                <a:close/>
                <a:moveTo>
                  <a:pt x="41" y="13"/>
                </a:moveTo>
                <a:cubicBezTo>
                  <a:pt x="40" y="13"/>
                  <a:pt x="40" y="14"/>
                  <a:pt x="40" y="14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8"/>
                  <a:pt x="40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38"/>
                  <a:pt x="41" y="38"/>
                  <a:pt x="41" y="37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44"/>
          <p:cNvSpPr>
            <a:spLocks noEditPoints="1"/>
          </p:cNvSpPr>
          <p:nvPr/>
        </p:nvSpPr>
        <p:spPr bwMode="auto">
          <a:xfrm>
            <a:off x="5525375" y="4201425"/>
            <a:ext cx="403963" cy="310657"/>
          </a:xfrm>
          <a:custGeom>
            <a:avLst/>
            <a:gdLst>
              <a:gd name="T0" fmla="*/ 28817 w 223"/>
              <a:gd name="T1" fmla="*/ 417919 h 172"/>
              <a:gd name="T2" fmla="*/ 584200 w 223"/>
              <a:gd name="T3" fmla="*/ 417919 h 172"/>
              <a:gd name="T4" fmla="*/ 584200 w 223"/>
              <a:gd name="T5" fmla="*/ 449263 h 172"/>
              <a:gd name="T6" fmla="*/ 28817 w 223"/>
              <a:gd name="T7" fmla="*/ 449263 h 172"/>
              <a:gd name="T8" fmla="*/ 0 w 223"/>
              <a:gd name="T9" fmla="*/ 449263 h 172"/>
              <a:gd name="T10" fmla="*/ 0 w 223"/>
              <a:gd name="T11" fmla="*/ 417919 h 172"/>
              <a:gd name="T12" fmla="*/ 0 w 223"/>
              <a:gd name="T13" fmla="*/ 0 h 172"/>
              <a:gd name="T14" fmla="*/ 28817 w 223"/>
              <a:gd name="T15" fmla="*/ 0 h 172"/>
              <a:gd name="T16" fmla="*/ 28817 w 223"/>
              <a:gd name="T17" fmla="*/ 417919 h 172"/>
              <a:gd name="T18" fmla="*/ 70733 w 223"/>
              <a:gd name="T19" fmla="*/ 378739 h 172"/>
              <a:gd name="T20" fmla="*/ 563242 w 223"/>
              <a:gd name="T21" fmla="*/ 378739 h 172"/>
              <a:gd name="T22" fmla="*/ 563242 w 223"/>
              <a:gd name="T23" fmla="*/ 347395 h 172"/>
              <a:gd name="T24" fmla="*/ 563242 w 223"/>
              <a:gd name="T25" fmla="*/ 143660 h 172"/>
              <a:gd name="T26" fmla="*/ 500369 w 223"/>
              <a:gd name="T27" fmla="*/ 203736 h 172"/>
              <a:gd name="T28" fmla="*/ 471552 w 223"/>
              <a:gd name="T29" fmla="*/ 122764 h 172"/>
              <a:gd name="T30" fmla="*/ 419157 w 223"/>
              <a:gd name="T31" fmla="*/ 224632 h 172"/>
              <a:gd name="T32" fmla="*/ 337945 w 223"/>
              <a:gd name="T33" fmla="*/ 203736 h 172"/>
              <a:gd name="T34" fmla="*/ 275072 w 223"/>
              <a:gd name="T35" fmla="*/ 266423 h 172"/>
              <a:gd name="T36" fmla="*/ 193860 w 223"/>
              <a:gd name="T37" fmla="*/ 112316 h 172"/>
              <a:gd name="T38" fmla="*/ 70733 w 223"/>
              <a:gd name="T39" fmla="*/ 245527 h 172"/>
              <a:gd name="T40" fmla="*/ 70733 w 223"/>
              <a:gd name="T41" fmla="*/ 378739 h 17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23"/>
              <a:gd name="T64" fmla="*/ 0 h 172"/>
              <a:gd name="T65" fmla="*/ 223 w 223"/>
              <a:gd name="T66" fmla="*/ 172 h 17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23" h="172">
                <a:moveTo>
                  <a:pt x="11" y="160"/>
                </a:moveTo>
                <a:lnTo>
                  <a:pt x="223" y="160"/>
                </a:lnTo>
                <a:lnTo>
                  <a:pt x="223" y="172"/>
                </a:lnTo>
                <a:lnTo>
                  <a:pt x="11" y="172"/>
                </a:lnTo>
                <a:lnTo>
                  <a:pt x="0" y="172"/>
                </a:lnTo>
                <a:lnTo>
                  <a:pt x="0" y="160"/>
                </a:lnTo>
                <a:lnTo>
                  <a:pt x="0" y="0"/>
                </a:lnTo>
                <a:lnTo>
                  <a:pt x="11" y="0"/>
                </a:lnTo>
                <a:lnTo>
                  <a:pt x="11" y="160"/>
                </a:lnTo>
                <a:close/>
                <a:moveTo>
                  <a:pt x="27" y="145"/>
                </a:moveTo>
                <a:lnTo>
                  <a:pt x="215" y="145"/>
                </a:lnTo>
                <a:lnTo>
                  <a:pt x="215" y="133"/>
                </a:lnTo>
                <a:lnTo>
                  <a:pt x="215" y="55"/>
                </a:lnTo>
                <a:lnTo>
                  <a:pt x="191" y="78"/>
                </a:lnTo>
                <a:lnTo>
                  <a:pt x="180" y="47"/>
                </a:lnTo>
                <a:lnTo>
                  <a:pt x="160" y="86"/>
                </a:lnTo>
                <a:lnTo>
                  <a:pt x="129" y="78"/>
                </a:lnTo>
                <a:lnTo>
                  <a:pt x="105" y="102"/>
                </a:lnTo>
                <a:lnTo>
                  <a:pt x="74" y="43"/>
                </a:lnTo>
                <a:lnTo>
                  <a:pt x="27" y="94"/>
                </a:lnTo>
                <a:lnTo>
                  <a:pt x="27" y="14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45"/>
          <p:cNvSpPr>
            <a:spLocks noEditPoints="1"/>
          </p:cNvSpPr>
          <p:nvPr/>
        </p:nvSpPr>
        <p:spPr bwMode="auto">
          <a:xfrm>
            <a:off x="6267437" y="4137757"/>
            <a:ext cx="433601" cy="444579"/>
          </a:xfrm>
          <a:custGeom>
            <a:avLst/>
            <a:gdLst>
              <a:gd name="T0" fmla="*/ 544824 w 61"/>
              <a:gd name="T1" fmla="*/ 520474 h 63"/>
              <a:gd name="T2" fmla="*/ 513985 w 61"/>
              <a:gd name="T3" fmla="*/ 561295 h 63"/>
              <a:gd name="T4" fmla="*/ 308391 w 61"/>
              <a:gd name="T5" fmla="*/ 642938 h 63"/>
              <a:gd name="T6" fmla="*/ 92517 w 61"/>
              <a:gd name="T7" fmla="*/ 561295 h 63"/>
              <a:gd name="T8" fmla="*/ 0 w 61"/>
              <a:gd name="T9" fmla="*/ 346982 h 63"/>
              <a:gd name="T10" fmla="*/ 92517 w 61"/>
              <a:gd name="T11" fmla="*/ 132670 h 63"/>
              <a:gd name="T12" fmla="*/ 298111 w 61"/>
              <a:gd name="T13" fmla="*/ 40821 h 63"/>
              <a:gd name="T14" fmla="*/ 298111 w 61"/>
              <a:gd name="T15" fmla="*/ 204107 h 63"/>
              <a:gd name="T16" fmla="*/ 205594 w 61"/>
              <a:gd name="T17" fmla="*/ 244929 h 63"/>
              <a:gd name="T18" fmla="*/ 164475 w 61"/>
              <a:gd name="T19" fmla="*/ 346982 h 63"/>
              <a:gd name="T20" fmla="*/ 205594 w 61"/>
              <a:gd name="T21" fmla="*/ 449036 h 63"/>
              <a:gd name="T22" fmla="*/ 308391 w 61"/>
              <a:gd name="T23" fmla="*/ 489858 h 63"/>
              <a:gd name="T24" fmla="*/ 411188 w 61"/>
              <a:gd name="T25" fmla="*/ 449036 h 63"/>
              <a:gd name="T26" fmla="*/ 411188 w 61"/>
              <a:gd name="T27" fmla="*/ 438831 h 63"/>
              <a:gd name="T28" fmla="*/ 544824 w 61"/>
              <a:gd name="T29" fmla="*/ 520474 h 63"/>
              <a:gd name="T30" fmla="*/ 328951 w 61"/>
              <a:gd name="T31" fmla="*/ 0 h 63"/>
              <a:gd name="T32" fmla="*/ 328951 w 61"/>
              <a:gd name="T33" fmla="*/ 0 h 63"/>
              <a:gd name="T34" fmla="*/ 318671 w 61"/>
              <a:gd name="T35" fmla="*/ 153080 h 63"/>
              <a:gd name="T36" fmla="*/ 328951 w 61"/>
              <a:gd name="T37" fmla="*/ 153080 h 63"/>
              <a:gd name="T38" fmla="*/ 411188 w 61"/>
              <a:gd name="T39" fmla="*/ 183697 h 63"/>
              <a:gd name="T40" fmla="*/ 503706 w 61"/>
              <a:gd name="T41" fmla="*/ 51027 h 63"/>
              <a:gd name="T42" fmla="*/ 328951 w 61"/>
              <a:gd name="T43" fmla="*/ 0 h 63"/>
              <a:gd name="T44" fmla="*/ 503706 w 61"/>
              <a:gd name="T45" fmla="*/ 102054 h 63"/>
              <a:gd name="T46" fmla="*/ 421468 w 61"/>
              <a:gd name="T47" fmla="*/ 224518 h 63"/>
              <a:gd name="T48" fmla="*/ 431748 w 61"/>
              <a:gd name="T49" fmla="*/ 234723 h 63"/>
              <a:gd name="T50" fmla="*/ 472866 w 61"/>
              <a:gd name="T51" fmla="*/ 336777 h 63"/>
              <a:gd name="T52" fmla="*/ 442027 w 61"/>
              <a:gd name="T53" fmla="*/ 428625 h 63"/>
              <a:gd name="T54" fmla="*/ 575663 w 61"/>
              <a:gd name="T55" fmla="*/ 510268 h 63"/>
              <a:gd name="T56" fmla="*/ 627062 w 61"/>
              <a:gd name="T57" fmla="*/ 336777 h 63"/>
              <a:gd name="T58" fmla="*/ 544824 w 61"/>
              <a:gd name="T59" fmla="*/ 132670 h 63"/>
              <a:gd name="T60" fmla="*/ 503706 w 61"/>
              <a:gd name="T61" fmla="*/ 102054 h 63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1"/>
              <a:gd name="T94" fmla="*/ 0 h 63"/>
              <a:gd name="T95" fmla="*/ 61 w 61"/>
              <a:gd name="T96" fmla="*/ 63 h 63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1" h="63">
                <a:moveTo>
                  <a:pt x="53" y="51"/>
                </a:moveTo>
                <a:cubicBezTo>
                  <a:pt x="53" y="52"/>
                  <a:pt x="52" y="54"/>
                  <a:pt x="50" y="55"/>
                </a:cubicBezTo>
                <a:cubicBezTo>
                  <a:pt x="45" y="60"/>
                  <a:pt x="38" y="63"/>
                  <a:pt x="30" y="63"/>
                </a:cubicBezTo>
                <a:cubicBezTo>
                  <a:pt x="21" y="63"/>
                  <a:pt x="14" y="60"/>
                  <a:pt x="9" y="55"/>
                </a:cubicBezTo>
                <a:cubicBezTo>
                  <a:pt x="3" y="49"/>
                  <a:pt x="0" y="42"/>
                  <a:pt x="0" y="34"/>
                </a:cubicBezTo>
                <a:cubicBezTo>
                  <a:pt x="0" y="26"/>
                  <a:pt x="3" y="18"/>
                  <a:pt x="9" y="13"/>
                </a:cubicBezTo>
                <a:cubicBezTo>
                  <a:pt x="14" y="8"/>
                  <a:pt x="21" y="5"/>
                  <a:pt x="29" y="4"/>
                </a:cubicBezTo>
                <a:cubicBezTo>
                  <a:pt x="29" y="20"/>
                  <a:pt x="29" y="20"/>
                  <a:pt x="29" y="20"/>
                </a:cubicBezTo>
                <a:cubicBezTo>
                  <a:pt x="25" y="20"/>
                  <a:pt x="22" y="22"/>
                  <a:pt x="20" y="24"/>
                </a:cubicBezTo>
                <a:cubicBezTo>
                  <a:pt x="17" y="27"/>
                  <a:pt x="16" y="30"/>
                  <a:pt x="16" y="34"/>
                </a:cubicBezTo>
                <a:cubicBezTo>
                  <a:pt x="16" y="38"/>
                  <a:pt x="17" y="41"/>
                  <a:pt x="20" y="44"/>
                </a:cubicBezTo>
                <a:cubicBezTo>
                  <a:pt x="22" y="46"/>
                  <a:pt x="26" y="48"/>
                  <a:pt x="30" y="48"/>
                </a:cubicBezTo>
                <a:cubicBezTo>
                  <a:pt x="33" y="48"/>
                  <a:pt x="37" y="46"/>
                  <a:pt x="40" y="44"/>
                </a:cubicBezTo>
                <a:cubicBezTo>
                  <a:pt x="40" y="44"/>
                  <a:pt x="40" y="44"/>
                  <a:pt x="40" y="43"/>
                </a:cubicBezTo>
                <a:cubicBezTo>
                  <a:pt x="53" y="51"/>
                  <a:pt x="53" y="51"/>
                  <a:pt x="53" y="51"/>
                </a:cubicBezTo>
                <a:close/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  <a:cubicBezTo>
                  <a:pt x="31" y="15"/>
                  <a:pt x="31" y="15"/>
                  <a:pt x="31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5" y="15"/>
                  <a:pt x="38" y="16"/>
                  <a:pt x="40" y="18"/>
                </a:cubicBezTo>
                <a:cubicBezTo>
                  <a:pt x="49" y="5"/>
                  <a:pt x="49" y="5"/>
                  <a:pt x="49" y="5"/>
                </a:cubicBezTo>
                <a:cubicBezTo>
                  <a:pt x="44" y="1"/>
                  <a:pt x="38" y="0"/>
                  <a:pt x="32" y="0"/>
                </a:cubicBezTo>
                <a:close/>
                <a:moveTo>
                  <a:pt x="49" y="10"/>
                </a:moveTo>
                <a:cubicBezTo>
                  <a:pt x="41" y="22"/>
                  <a:pt x="41" y="22"/>
                  <a:pt x="41" y="22"/>
                </a:cubicBezTo>
                <a:cubicBezTo>
                  <a:pt x="41" y="23"/>
                  <a:pt x="41" y="23"/>
                  <a:pt x="42" y="23"/>
                </a:cubicBezTo>
                <a:cubicBezTo>
                  <a:pt x="44" y="26"/>
                  <a:pt x="46" y="29"/>
                  <a:pt x="46" y="33"/>
                </a:cubicBezTo>
                <a:cubicBezTo>
                  <a:pt x="46" y="37"/>
                  <a:pt x="45" y="40"/>
                  <a:pt x="43" y="42"/>
                </a:cubicBezTo>
                <a:cubicBezTo>
                  <a:pt x="56" y="50"/>
                  <a:pt x="56" y="50"/>
                  <a:pt x="56" y="50"/>
                </a:cubicBezTo>
                <a:cubicBezTo>
                  <a:pt x="59" y="45"/>
                  <a:pt x="61" y="39"/>
                  <a:pt x="61" y="33"/>
                </a:cubicBezTo>
                <a:cubicBezTo>
                  <a:pt x="61" y="25"/>
                  <a:pt x="58" y="18"/>
                  <a:pt x="53" y="13"/>
                </a:cubicBezTo>
                <a:cubicBezTo>
                  <a:pt x="52" y="12"/>
                  <a:pt x="51" y="11"/>
                  <a:pt x="49" y="1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46"/>
          <p:cNvSpPr>
            <a:spLocks/>
          </p:cNvSpPr>
          <p:nvPr/>
        </p:nvSpPr>
        <p:spPr bwMode="auto">
          <a:xfrm>
            <a:off x="6977665" y="4179470"/>
            <a:ext cx="459947" cy="354566"/>
          </a:xfrm>
          <a:custGeom>
            <a:avLst/>
            <a:gdLst>
              <a:gd name="T0" fmla="*/ 61400 w 65"/>
              <a:gd name="T1" fmla="*/ 481997 h 50"/>
              <a:gd name="T2" fmla="*/ 81866 w 65"/>
              <a:gd name="T3" fmla="*/ 256382 h 50"/>
              <a:gd name="T4" fmla="*/ 102333 w 65"/>
              <a:gd name="T5" fmla="*/ 481997 h 50"/>
              <a:gd name="T6" fmla="*/ 122799 w 65"/>
              <a:gd name="T7" fmla="*/ 276892 h 50"/>
              <a:gd name="T8" fmla="*/ 133033 w 65"/>
              <a:gd name="T9" fmla="*/ 481997 h 50"/>
              <a:gd name="T10" fmla="*/ 153499 w 65"/>
              <a:gd name="T11" fmla="*/ 297403 h 50"/>
              <a:gd name="T12" fmla="*/ 163732 w 65"/>
              <a:gd name="T13" fmla="*/ 481997 h 50"/>
              <a:gd name="T14" fmla="*/ 184199 w 65"/>
              <a:gd name="T15" fmla="*/ 276892 h 50"/>
              <a:gd name="T16" fmla="*/ 194432 w 65"/>
              <a:gd name="T17" fmla="*/ 481997 h 50"/>
              <a:gd name="T18" fmla="*/ 214899 w 65"/>
              <a:gd name="T19" fmla="*/ 205105 h 50"/>
              <a:gd name="T20" fmla="*/ 235365 w 65"/>
              <a:gd name="T21" fmla="*/ 481997 h 50"/>
              <a:gd name="T22" fmla="*/ 255832 w 65"/>
              <a:gd name="T23" fmla="*/ 153829 h 50"/>
              <a:gd name="T24" fmla="*/ 266065 w 65"/>
              <a:gd name="T25" fmla="*/ 481997 h 50"/>
              <a:gd name="T26" fmla="*/ 286532 w 65"/>
              <a:gd name="T27" fmla="*/ 215360 h 50"/>
              <a:gd name="T28" fmla="*/ 296765 w 65"/>
              <a:gd name="T29" fmla="*/ 481997 h 50"/>
              <a:gd name="T30" fmla="*/ 317232 w 65"/>
              <a:gd name="T31" fmla="*/ 287147 h 50"/>
              <a:gd name="T32" fmla="*/ 337698 w 65"/>
              <a:gd name="T33" fmla="*/ 481997 h 50"/>
              <a:gd name="T34" fmla="*/ 358165 w 65"/>
              <a:gd name="T35" fmla="*/ 348679 h 50"/>
              <a:gd name="T36" fmla="*/ 368398 w 65"/>
              <a:gd name="T37" fmla="*/ 481997 h 50"/>
              <a:gd name="T38" fmla="*/ 388865 w 65"/>
              <a:gd name="T39" fmla="*/ 317913 h 50"/>
              <a:gd name="T40" fmla="*/ 399098 w 65"/>
              <a:gd name="T41" fmla="*/ 481997 h 50"/>
              <a:gd name="T42" fmla="*/ 419564 w 65"/>
              <a:gd name="T43" fmla="*/ 276892 h 50"/>
              <a:gd name="T44" fmla="*/ 429798 w 65"/>
              <a:gd name="T45" fmla="*/ 481997 h 50"/>
              <a:gd name="T46" fmla="*/ 450264 w 65"/>
              <a:gd name="T47" fmla="*/ 297403 h 50"/>
              <a:gd name="T48" fmla="*/ 470731 w 65"/>
              <a:gd name="T49" fmla="*/ 481997 h 50"/>
              <a:gd name="T50" fmla="*/ 491197 w 65"/>
              <a:gd name="T51" fmla="*/ 328168 h 50"/>
              <a:gd name="T52" fmla="*/ 501431 w 65"/>
              <a:gd name="T53" fmla="*/ 481997 h 50"/>
              <a:gd name="T54" fmla="*/ 521897 w 65"/>
              <a:gd name="T55" fmla="*/ 369189 h 50"/>
              <a:gd name="T56" fmla="*/ 532130 w 65"/>
              <a:gd name="T57" fmla="*/ 481997 h 50"/>
              <a:gd name="T58" fmla="*/ 552597 w 65"/>
              <a:gd name="T59" fmla="*/ 184595 h 50"/>
              <a:gd name="T60" fmla="*/ 573064 w 65"/>
              <a:gd name="T61" fmla="*/ 481997 h 50"/>
              <a:gd name="T62" fmla="*/ 593530 w 65"/>
              <a:gd name="T63" fmla="*/ 133318 h 50"/>
              <a:gd name="T64" fmla="*/ 603763 w 65"/>
              <a:gd name="T65" fmla="*/ 481997 h 50"/>
              <a:gd name="T66" fmla="*/ 624230 w 65"/>
              <a:gd name="T67" fmla="*/ 82042 h 50"/>
              <a:gd name="T68" fmla="*/ 665163 w 65"/>
              <a:gd name="T69" fmla="*/ 481997 h 50"/>
              <a:gd name="T70" fmla="*/ 40933 w 65"/>
              <a:gd name="T71" fmla="*/ 512763 h 50"/>
              <a:gd name="T72" fmla="*/ 0 w 65"/>
              <a:gd name="T73" fmla="*/ 481997 h 50"/>
              <a:gd name="T74" fmla="*/ 40933 w 65"/>
              <a:gd name="T75" fmla="*/ 0 h 5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65"/>
              <a:gd name="T115" fmla="*/ 0 h 50"/>
              <a:gd name="T116" fmla="*/ 65 w 65"/>
              <a:gd name="T117" fmla="*/ 50 h 50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65" h="50">
                <a:moveTo>
                  <a:pt x="4" y="47"/>
                </a:moveTo>
                <a:cubicBezTo>
                  <a:pt x="6" y="47"/>
                  <a:pt x="6" y="47"/>
                  <a:pt x="6" y="47"/>
                </a:cubicBezTo>
                <a:cubicBezTo>
                  <a:pt x="6" y="25"/>
                  <a:pt x="6" y="25"/>
                  <a:pt x="6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47"/>
                  <a:pt x="8" y="47"/>
                  <a:pt x="8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47"/>
                  <a:pt x="12" y="47"/>
                  <a:pt x="12" y="47"/>
                </a:cubicBezTo>
                <a:cubicBezTo>
                  <a:pt x="13" y="47"/>
                  <a:pt x="13" y="47"/>
                  <a:pt x="13" y="47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29"/>
                  <a:pt x="14" y="29"/>
                  <a:pt x="15" y="29"/>
                </a:cubicBezTo>
                <a:cubicBezTo>
                  <a:pt x="15" y="47"/>
                  <a:pt x="15" y="47"/>
                  <a:pt x="15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7"/>
                  <a:pt x="18" y="27"/>
                  <a:pt x="18" y="27"/>
                </a:cubicBezTo>
                <a:cubicBezTo>
                  <a:pt x="18" y="47"/>
                  <a:pt x="18" y="47"/>
                  <a:pt x="18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1" y="20"/>
                  <a:pt x="21" y="20"/>
                </a:cubicBezTo>
                <a:cubicBezTo>
                  <a:pt x="21" y="47"/>
                  <a:pt x="21" y="47"/>
                  <a:pt x="21" y="47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4" y="15"/>
                  <a:pt x="25" y="15"/>
                </a:cubicBezTo>
                <a:cubicBezTo>
                  <a:pt x="25" y="47"/>
                  <a:pt x="25" y="47"/>
                  <a:pt x="25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8" y="21"/>
                </a:cubicBezTo>
                <a:cubicBezTo>
                  <a:pt x="28" y="47"/>
                  <a:pt x="28" y="47"/>
                  <a:pt x="28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28"/>
                  <a:pt x="29" y="28"/>
                  <a:pt x="29" y="28"/>
                </a:cubicBezTo>
                <a:cubicBezTo>
                  <a:pt x="30" y="28"/>
                  <a:pt x="31" y="28"/>
                  <a:pt x="31" y="28"/>
                </a:cubicBezTo>
                <a:cubicBezTo>
                  <a:pt x="31" y="47"/>
                  <a:pt x="31" y="47"/>
                  <a:pt x="31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34"/>
                  <a:pt x="34" y="34"/>
                  <a:pt x="35" y="34"/>
                </a:cubicBezTo>
                <a:cubicBezTo>
                  <a:pt x="35" y="47"/>
                  <a:pt x="35" y="47"/>
                  <a:pt x="35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31"/>
                  <a:pt x="36" y="31"/>
                  <a:pt x="36" y="31"/>
                </a:cubicBezTo>
                <a:cubicBezTo>
                  <a:pt x="37" y="31"/>
                  <a:pt x="37" y="31"/>
                  <a:pt x="38" y="31"/>
                </a:cubicBezTo>
                <a:cubicBezTo>
                  <a:pt x="38" y="47"/>
                  <a:pt x="38" y="47"/>
                  <a:pt x="38" y="47"/>
                </a:cubicBezTo>
                <a:cubicBezTo>
                  <a:pt x="39" y="47"/>
                  <a:pt x="39" y="47"/>
                  <a:pt x="39" y="4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7"/>
                  <a:pt x="41" y="27"/>
                </a:cubicBezTo>
                <a:cubicBezTo>
                  <a:pt x="41" y="47"/>
                  <a:pt x="41" y="47"/>
                  <a:pt x="41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4" y="29"/>
                  <a:pt x="44" y="29"/>
                </a:cubicBezTo>
                <a:cubicBezTo>
                  <a:pt x="44" y="47"/>
                  <a:pt x="44" y="47"/>
                  <a:pt x="44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7" y="32"/>
                  <a:pt x="48" y="32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36"/>
                  <a:pt x="49" y="36"/>
                  <a:pt x="49" y="36"/>
                </a:cubicBezTo>
                <a:cubicBezTo>
                  <a:pt x="50" y="36"/>
                  <a:pt x="50" y="36"/>
                  <a:pt x="51" y="36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18"/>
                  <a:pt x="52" y="18"/>
                  <a:pt x="52" y="18"/>
                </a:cubicBezTo>
                <a:cubicBezTo>
                  <a:pt x="53" y="18"/>
                  <a:pt x="54" y="18"/>
                  <a:pt x="54" y="18"/>
                </a:cubicBezTo>
                <a:cubicBezTo>
                  <a:pt x="54" y="47"/>
                  <a:pt x="54" y="47"/>
                  <a:pt x="54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7" y="13"/>
                  <a:pt x="58" y="13"/>
                </a:cubicBezTo>
                <a:cubicBezTo>
                  <a:pt x="58" y="47"/>
                  <a:pt x="58" y="47"/>
                  <a:pt x="58" y="47"/>
                </a:cubicBezTo>
                <a:cubicBezTo>
                  <a:pt x="59" y="47"/>
                  <a:pt x="59" y="47"/>
                  <a:pt x="59" y="47"/>
                </a:cubicBezTo>
                <a:cubicBezTo>
                  <a:pt x="59" y="8"/>
                  <a:pt x="59" y="8"/>
                  <a:pt x="59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47"/>
                  <a:pt x="61" y="47"/>
                  <a:pt x="61" y="47"/>
                </a:cubicBezTo>
                <a:cubicBezTo>
                  <a:pt x="65" y="47"/>
                  <a:pt x="65" y="47"/>
                  <a:pt x="65" y="47"/>
                </a:cubicBezTo>
                <a:cubicBezTo>
                  <a:pt x="65" y="50"/>
                  <a:pt x="65" y="50"/>
                  <a:pt x="65" y="50"/>
                </a:cubicBezTo>
                <a:cubicBezTo>
                  <a:pt x="4" y="50"/>
                  <a:pt x="4" y="50"/>
                  <a:pt x="4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0"/>
                  <a:pt x="0" y="0"/>
                  <a:pt x="0" y="0"/>
                </a:cubicBezTo>
                <a:cubicBezTo>
                  <a:pt x="4" y="0"/>
                  <a:pt x="4" y="0"/>
                  <a:pt x="4" y="0"/>
                </a:cubicBezTo>
                <a:lnTo>
                  <a:pt x="4" y="4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47"/>
          <p:cNvSpPr>
            <a:spLocks noEditPoints="1"/>
          </p:cNvSpPr>
          <p:nvPr/>
        </p:nvSpPr>
        <p:spPr bwMode="auto">
          <a:xfrm>
            <a:off x="7721923" y="4157516"/>
            <a:ext cx="437993" cy="398475"/>
          </a:xfrm>
          <a:custGeom>
            <a:avLst/>
            <a:gdLst>
              <a:gd name="T0" fmla="*/ 521033 w 62"/>
              <a:gd name="T1" fmla="*/ 432197 h 56"/>
              <a:gd name="T2" fmla="*/ 521033 w 62"/>
              <a:gd name="T3" fmla="*/ 463068 h 56"/>
              <a:gd name="T4" fmla="*/ 480168 w 62"/>
              <a:gd name="T5" fmla="*/ 504230 h 56"/>
              <a:gd name="T6" fmla="*/ 81731 w 62"/>
              <a:gd name="T7" fmla="*/ 483649 h 56"/>
              <a:gd name="T8" fmla="*/ 102163 w 62"/>
              <a:gd name="T9" fmla="*/ 82323 h 56"/>
              <a:gd name="T10" fmla="*/ 500601 w 62"/>
              <a:gd name="T11" fmla="*/ 92614 h 56"/>
              <a:gd name="T12" fmla="*/ 500601 w 62"/>
              <a:gd name="T13" fmla="*/ 123485 h 56"/>
              <a:gd name="T14" fmla="*/ 602764 w 62"/>
              <a:gd name="T15" fmla="*/ 195518 h 56"/>
              <a:gd name="T16" fmla="*/ 521033 w 62"/>
              <a:gd name="T17" fmla="*/ 401326 h 56"/>
              <a:gd name="T18" fmla="*/ 602764 w 62"/>
              <a:gd name="T19" fmla="*/ 195518 h 56"/>
              <a:gd name="T20" fmla="*/ 521033 w 62"/>
              <a:gd name="T21" fmla="*/ 401326 h 56"/>
              <a:gd name="T22" fmla="*/ 623197 w 62"/>
              <a:gd name="T23" fmla="*/ 246970 h 56"/>
              <a:gd name="T24" fmla="*/ 623197 w 62"/>
              <a:gd name="T25" fmla="*/ 267551 h 56"/>
              <a:gd name="T26" fmla="*/ 561899 w 62"/>
              <a:gd name="T27" fmla="*/ 432197 h 56"/>
              <a:gd name="T28" fmla="*/ 623197 w 62"/>
              <a:gd name="T29" fmla="*/ 267551 h 56"/>
              <a:gd name="T30" fmla="*/ 582331 w 62"/>
              <a:gd name="T31" fmla="*/ 452778 h 56"/>
              <a:gd name="T32" fmla="*/ 633413 w 62"/>
              <a:gd name="T33" fmla="*/ 329293 h 56"/>
              <a:gd name="T34" fmla="*/ 592548 w 62"/>
              <a:gd name="T35" fmla="*/ 195518 h 56"/>
              <a:gd name="T36" fmla="*/ 480168 w 62"/>
              <a:gd name="T37" fmla="*/ 370455 h 56"/>
              <a:gd name="T38" fmla="*/ 469952 w 62"/>
              <a:gd name="T39" fmla="*/ 360164 h 56"/>
              <a:gd name="T40" fmla="*/ 521033 w 62"/>
              <a:gd name="T41" fmla="*/ 236679 h 56"/>
              <a:gd name="T42" fmla="*/ 469952 w 62"/>
              <a:gd name="T43" fmla="*/ 360164 h 56"/>
              <a:gd name="T44" fmla="*/ 500601 w 62"/>
              <a:gd name="T45" fmla="*/ 236679 h 56"/>
              <a:gd name="T46" fmla="*/ 429086 w 62"/>
              <a:gd name="T47" fmla="*/ 339584 h 56"/>
              <a:gd name="T48" fmla="*/ 418870 w 62"/>
              <a:gd name="T49" fmla="*/ 329293 h 56"/>
              <a:gd name="T50" fmla="*/ 429086 w 62"/>
              <a:gd name="T51" fmla="*/ 277841 h 56"/>
              <a:gd name="T52" fmla="*/ 418870 w 62"/>
              <a:gd name="T53" fmla="*/ 329293 h 56"/>
              <a:gd name="T54" fmla="*/ 408654 w 62"/>
              <a:gd name="T55" fmla="*/ 288132 h 56"/>
              <a:gd name="T56" fmla="*/ 398437 w 62"/>
              <a:gd name="T57" fmla="*/ 319003 h 56"/>
              <a:gd name="T58" fmla="*/ 541466 w 62"/>
              <a:gd name="T59" fmla="*/ 113195 h 56"/>
              <a:gd name="T60" fmla="*/ 572115 w 62"/>
              <a:gd name="T61" fmla="*/ 164647 h 56"/>
              <a:gd name="T62" fmla="*/ 480168 w 62"/>
              <a:gd name="T63" fmla="*/ 452778 h 56"/>
              <a:gd name="T64" fmla="*/ 275841 w 62"/>
              <a:gd name="T65" fmla="*/ 277841 h 56"/>
              <a:gd name="T66" fmla="*/ 296274 w 62"/>
              <a:gd name="T67" fmla="*/ 51452 h 56"/>
              <a:gd name="T68" fmla="*/ 51082 w 62"/>
              <a:gd name="T69" fmla="*/ 277841 h 56"/>
              <a:gd name="T70" fmla="*/ 275841 w 62"/>
              <a:gd name="T71" fmla="*/ 535101 h 56"/>
              <a:gd name="T72" fmla="*/ 469952 w 62"/>
              <a:gd name="T73" fmla="*/ 452778 h 5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2"/>
              <a:gd name="T112" fmla="*/ 0 h 56"/>
              <a:gd name="T113" fmla="*/ 62 w 62"/>
              <a:gd name="T114" fmla="*/ 56 h 5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2" h="56">
                <a:moveTo>
                  <a:pt x="32" y="28"/>
                </a:moveTo>
                <a:cubicBezTo>
                  <a:pt x="51" y="42"/>
                  <a:pt x="51" y="42"/>
                  <a:pt x="51" y="42"/>
                </a:cubicBezTo>
                <a:cubicBezTo>
                  <a:pt x="52" y="43"/>
                  <a:pt x="52" y="43"/>
                  <a:pt x="52" y="43"/>
                </a:cubicBezTo>
                <a:cubicBezTo>
                  <a:pt x="51" y="45"/>
                  <a:pt x="51" y="45"/>
                  <a:pt x="51" y="45"/>
                </a:cubicBezTo>
                <a:cubicBezTo>
                  <a:pt x="51" y="45"/>
                  <a:pt x="50" y="46"/>
                  <a:pt x="49" y="47"/>
                </a:cubicBezTo>
                <a:cubicBezTo>
                  <a:pt x="49" y="47"/>
                  <a:pt x="48" y="48"/>
                  <a:pt x="47" y="49"/>
                </a:cubicBezTo>
                <a:cubicBezTo>
                  <a:pt x="42" y="54"/>
                  <a:pt x="34" y="56"/>
                  <a:pt x="27" y="56"/>
                </a:cubicBezTo>
                <a:cubicBezTo>
                  <a:pt x="20" y="56"/>
                  <a:pt x="13" y="53"/>
                  <a:pt x="8" y="47"/>
                </a:cubicBezTo>
                <a:cubicBezTo>
                  <a:pt x="3" y="41"/>
                  <a:pt x="0" y="34"/>
                  <a:pt x="1" y="27"/>
                </a:cubicBezTo>
                <a:cubicBezTo>
                  <a:pt x="1" y="20"/>
                  <a:pt x="4" y="13"/>
                  <a:pt x="10" y="8"/>
                </a:cubicBezTo>
                <a:cubicBezTo>
                  <a:pt x="15" y="3"/>
                  <a:pt x="22" y="0"/>
                  <a:pt x="29" y="1"/>
                </a:cubicBezTo>
                <a:cubicBezTo>
                  <a:pt x="37" y="1"/>
                  <a:pt x="44" y="4"/>
                  <a:pt x="49" y="9"/>
                </a:cubicBez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59" y="19"/>
                </a:moveTo>
                <a:cubicBezTo>
                  <a:pt x="49" y="38"/>
                  <a:pt x="49" y="38"/>
                  <a:pt x="49" y="38"/>
                </a:cubicBezTo>
                <a:cubicBezTo>
                  <a:pt x="51" y="39"/>
                  <a:pt x="51" y="39"/>
                  <a:pt x="51" y="39"/>
                </a:cubicBezTo>
                <a:cubicBezTo>
                  <a:pt x="60" y="21"/>
                  <a:pt x="60" y="21"/>
                  <a:pt x="60" y="21"/>
                </a:cubicBezTo>
                <a:cubicBezTo>
                  <a:pt x="60" y="20"/>
                  <a:pt x="59" y="19"/>
                  <a:pt x="59" y="19"/>
                </a:cubicBezTo>
                <a:close/>
                <a:moveTo>
                  <a:pt x="60" y="22"/>
                </a:moveTo>
                <a:cubicBezTo>
                  <a:pt x="51" y="39"/>
                  <a:pt x="51" y="39"/>
                  <a:pt x="51" y="39"/>
                </a:cubicBezTo>
                <a:cubicBezTo>
                  <a:pt x="53" y="40"/>
                  <a:pt x="53" y="40"/>
                  <a:pt x="53" y="40"/>
                </a:cubicBezTo>
                <a:cubicBezTo>
                  <a:pt x="61" y="24"/>
                  <a:pt x="61" y="24"/>
                  <a:pt x="61" y="24"/>
                </a:cubicBezTo>
                <a:cubicBezTo>
                  <a:pt x="61" y="24"/>
                  <a:pt x="61" y="23"/>
                  <a:pt x="60" y="22"/>
                </a:cubicBezTo>
                <a:close/>
                <a:moveTo>
                  <a:pt x="61" y="26"/>
                </a:moveTo>
                <a:cubicBezTo>
                  <a:pt x="62" y="27"/>
                  <a:pt x="62" y="28"/>
                  <a:pt x="62" y="30"/>
                </a:cubicBezTo>
                <a:cubicBezTo>
                  <a:pt x="55" y="42"/>
                  <a:pt x="55" y="42"/>
                  <a:pt x="55" y="42"/>
                </a:cubicBezTo>
                <a:cubicBezTo>
                  <a:pt x="54" y="41"/>
                  <a:pt x="54" y="41"/>
                  <a:pt x="54" y="41"/>
                </a:cubicBezTo>
                <a:cubicBezTo>
                  <a:pt x="61" y="26"/>
                  <a:pt x="61" y="26"/>
                  <a:pt x="61" y="26"/>
                </a:cubicBezTo>
                <a:close/>
                <a:moveTo>
                  <a:pt x="62" y="32"/>
                </a:moveTo>
                <a:cubicBezTo>
                  <a:pt x="61" y="36"/>
                  <a:pt x="60" y="40"/>
                  <a:pt x="57" y="44"/>
                </a:cubicBezTo>
                <a:cubicBezTo>
                  <a:pt x="56" y="43"/>
                  <a:pt x="56" y="43"/>
                  <a:pt x="56" y="43"/>
                </a:cubicBezTo>
                <a:cubicBezTo>
                  <a:pt x="62" y="32"/>
                  <a:pt x="62" y="32"/>
                  <a:pt x="62" y="32"/>
                </a:cubicBezTo>
                <a:close/>
                <a:moveTo>
                  <a:pt x="48" y="37"/>
                </a:moveTo>
                <a:cubicBezTo>
                  <a:pt x="58" y="19"/>
                  <a:pt x="58" y="19"/>
                  <a:pt x="58" y="19"/>
                </a:cubicBezTo>
                <a:cubicBezTo>
                  <a:pt x="55" y="20"/>
                  <a:pt x="55" y="20"/>
                  <a:pt x="55" y="20"/>
                </a:cubicBezTo>
                <a:cubicBezTo>
                  <a:pt x="47" y="36"/>
                  <a:pt x="47" y="36"/>
                  <a:pt x="47" y="36"/>
                </a:cubicBezTo>
                <a:cubicBezTo>
                  <a:pt x="48" y="37"/>
                  <a:pt x="48" y="37"/>
                  <a:pt x="48" y="37"/>
                </a:cubicBezTo>
                <a:close/>
                <a:moveTo>
                  <a:pt x="46" y="35"/>
                </a:moveTo>
                <a:cubicBezTo>
                  <a:pt x="53" y="21"/>
                  <a:pt x="53" y="21"/>
                  <a:pt x="53" y="21"/>
                </a:cubicBezTo>
                <a:cubicBezTo>
                  <a:pt x="51" y="23"/>
                  <a:pt x="51" y="23"/>
                  <a:pt x="51" y="23"/>
                </a:cubicBezTo>
                <a:cubicBezTo>
                  <a:pt x="45" y="34"/>
                  <a:pt x="45" y="34"/>
                  <a:pt x="45" y="34"/>
                </a:cubicBezTo>
                <a:cubicBezTo>
                  <a:pt x="46" y="35"/>
                  <a:pt x="46" y="35"/>
                  <a:pt x="46" y="35"/>
                </a:cubicBezTo>
                <a:close/>
                <a:moveTo>
                  <a:pt x="44" y="34"/>
                </a:moveTo>
                <a:cubicBezTo>
                  <a:pt x="49" y="23"/>
                  <a:pt x="49" y="23"/>
                  <a:pt x="49" y="23"/>
                </a:cubicBezTo>
                <a:cubicBezTo>
                  <a:pt x="46" y="25"/>
                  <a:pt x="46" y="25"/>
                  <a:pt x="46" y="25"/>
                </a:cubicBezTo>
                <a:cubicBezTo>
                  <a:pt x="42" y="33"/>
                  <a:pt x="42" y="33"/>
                  <a:pt x="42" y="33"/>
                </a:cubicBezTo>
                <a:cubicBezTo>
                  <a:pt x="44" y="34"/>
                  <a:pt x="44" y="34"/>
                  <a:pt x="44" y="34"/>
                </a:cubicBezTo>
                <a:close/>
                <a:moveTo>
                  <a:pt x="41" y="32"/>
                </a:moveTo>
                <a:cubicBezTo>
                  <a:pt x="45" y="26"/>
                  <a:pt x="45" y="26"/>
                  <a:pt x="45" y="26"/>
                </a:cubicBezTo>
                <a:cubicBezTo>
                  <a:pt x="42" y="27"/>
                  <a:pt x="42" y="27"/>
                  <a:pt x="42" y="27"/>
                </a:cubicBezTo>
                <a:cubicBezTo>
                  <a:pt x="40" y="31"/>
                  <a:pt x="40" y="31"/>
                  <a:pt x="40" y="31"/>
                </a:cubicBezTo>
                <a:cubicBezTo>
                  <a:pt x="41" y="32"/>
                  <a:pt x="41" y="32"/>
                  <a:pt x="41" y="32"/>
                </a:cubicBezTo>
                <a:close/>
                <a:moveTo>
                  <a:pt x="39" y="31"/>
                </a:moveTo>
                <a:cubicBezTo>
                  <a:pt x="40" y="28"/>
                  <a:pt x="40" y="28"/>
                  <a:pt x="40" y="28"/>
                </a:cubicBezTo>
                <a:cubicBezTo>
                  <a:pt x="38" y="30"/>
                  <a:pt x="38" y="30"/>
                  <a:pt x="38" y="30"/>
                </a:cubicBezTo>
                <a:cubicBezTo>
                  <a:pt x="39" y="31"/>
                  <a:pt x="39" y="31"/>
                  <a:pt x="39" y="31"/>
                </a:cubicBezTo>
                <a:close/>
                <a:moveTo>
                  <a:pt x="53" y="11"/>
                </a:moveTo>
                <a:cubicBezTo>
                  <a:pt x="53" y="11"/>
                  <a:pt x="53" y="11"/>
                  <a:pt x="53" y="11"/>
                </a:cubicBezTo>
                <a:cubicBezTo>
                  <a:pt x="35" y="28"/>
                  <a:pt x="35" y="28"/>
                  <a:pt x="35" y="28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5"/>
                  <a:pt x="54" y="13"/>
                  <a:pt x="53" y="11"/>
                </a:cubicBezTo>
                <a:close/>
                <a:moveTo>
                  <a:pt x="47" y="44"/>
                </a:moveTo>
                <a:cubicBezTo>
                  <a:pt x="27" y="30"/>
                  <a:pt x="27" y="30"/>
                  <a:pt x="27" y="30"/>
                </a:cubicBezTo>
                <a:cubicBezTo>
                  <a:pt x="27" y="27"/>
                  <a:pt x="27" y="27"/>
                  <a:pt x="27" y="27"/>
                </a:cubicBezTo>
                <a:cubicBezTo>
                  <a:pt x="44" y="11"/>
                  <a:pt x="44" y="11"/>
                  <a:pt x="44" y="11"/>
                </a:cubicBezTo>
                <a:cubicBezTo>
                  <a:pt x="40" y="7"/>
                  <a:pt x="35" y="5"/>
                  <a:pt x="29" y="5"/>
                </a:cubicBezTo>
                <a:cubicBezTo>
                  <a:pt x="23" y="4"/>
                  <a:pt x="17" y="6"/>
                  <a:pt x="12" y="11"/>
                </a:cubicBezTo>
                <a:cubicBezTo>
                  <a:pt x="8" y="15"/>
                  <a:pt x="5" y="21"/>
                  <a:pt x="5" y="27"/>
                </a:cubicBezTo>
                <a:cubicBezTo>
                  <a:pt x="5" y="33"/>
                  <a:pt x="7" y="40"/>
                  <a:pt x="11" y="44"/>
                </a:cubicBezTo>
                <a:cubicBezTo>
                  <a:pt x="15" y="49"/>
                  <a:pt x="21" y="52"/>
                  <a:pt x="27" y="52"/>
                </a:cubicBezTo>
                <a:cubicBezTo>
                  <a:pt x="34" y="52"/>
                  <a:pt x="40" y="50"/>
                  <a:pt x="45" y="46"/>
                </a:cubicBezTo>
                <a:cubicBezTo>
                  <a:pt x="45" y="45"/>
                  <a:pt x="46" y="45"/>
                  <a:pt x="46" y="44"/>
                </a:cubicBezTo>
                <a:cubicBezTo>
                  <a:pt x="46" y="44"/>
                  <a:pt x="46" y="44"/>
                  <a:pt x="47" y="44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65"/>
          <p:cNvSpPr>
            <a:spLocks/>
          </p:cNvSpPr>
          <p:nvPr/>
        </p:nvSpPr>
        <p:spPr bwMode="auto">
          <a:xfrm>
            <a:off x="1032384" y="1990606"/>
            <a:ext cx="362249" cy="326025"/>
          </a:xfrm>
          <a:custGeom>
            <a:avLst/>
            <a:gdLst>
              <a:gd name="T0" fmla="*/ 174625 w 51"/>
              <a:gd name="T1" fmla="*/ 0 h 46"/>
              <a:gd name="T2" fmla="*/ 205441 w 51"/>
              <a:gd name="T3" fmla="*/ 174246 h 46"/>
              <a:gd name="T4" fmla="*/ 41088 w 51"/>
              <a:gd name="T5" fmla="*/ 174246 h 46"/>
              <a:gd name="T6" fmla="*/ 41088 w 51"/>
              <a:gd name="T7" fmla="*/ 174246 h 46"/>
              <a:gd name="T8" fmla="*/ 0 w 51"/>
              <a:gd name="T9" fmla="*/ 215245 h 46"/>
              <a:gd name="T10" fmla="*/ 0 w 51"/>
              <a:gd name="T11" fmla="*/ 215245 h 46"/>
              <a:gd name="T12" fmla="*/ 20544 w 51"/>
              <a:gd name="T13" fmla="*/ 256243 h 46"/>
              <a:gd name="T14" fmla="*/ 0 w 51"/>
              <a:gd name="T15" fmla="*/ 286993 h 46"/>
              <a:gd name="T16" fmla="*/ 0 w 51"/>
              <a:gd name="T17" fmla="*/ 286993 h 46"/>
              <a:gd name="T18" fmla="*/ 30816 w 51"/>
              <a:gd name="T19" fmla="*/ 327992 h 46"/>
              <a:gd name="T20" fmla="*/ 20544 w 51"/>
              <a:gd name="T21" fmla="*/ 358741 h 46"/>
              <a:gd name="T22" fmla="*/ 20544 w 51"/>
              <a:gd name="T23" fmla="*/ 358741 h 46"/>
              <a:gd name="T24" fmla="*/ 61632 w 51"/>
              <a:gd name="T25" fmla="*/ 399740 h 46"/>
              <a:gd name="T26" fmla="*/ 61632 w 51"/>
              <a:gd name="T27" fmla="*/ 399740 h 46"/>
              <a:gd name="T28" fmla="*/ 51360 w 51"/>
              <a:gd name="T29" fmla="*/ 430489 h 46"/>
              <a:gd name="T30" fmla="*/ 51360 w 51"/>
              <a:gd name="T31" fmla="*/ 430489 h 46"/>
              <a:gd name="T32" fmla="*/ 92449 w 51"/>
              <a:gd name="T33" fmla="*/ 471488 h 46"/>
              <a:gd name="T34" fmla="*/ 174625 w 51"/>
              <a:gd name="T35" fmla="*/ 471488 h 46"/>
              <a:gd name="T36" fmla="*/ 277346 w 51"/>
              <a:gd name="T37" fmla="*/ 471488 h 46"/>
              <a:gd name="T38" fmla="*/ 277346 w 51"/>
              <a:gd name="T39" fmla="*/ 471488 h 46"/>
              <a:gd name="T40" fmla="*/ 318434 w 51"/>
              <a:gd name="T41" fmla="*/ 430489 h 46"/>
              <a:gd name="T42" fmla="*/ 400610 w 51"/>
              <a:gd name="T43" fmla="*/ 420239 h 46"/>
              <a:gd name="T44" fmla="*/ 400610 w 51"/>
              <a:gd name="T45" fmla="*/ 471488 h 46"/>
              <a:gd name="T46" fmla="*/ 523875 w 51"/>
              <a:gd name="T47" fmla="*/ 471488 h 46"/>
              <a:gd name="T48" fmla="*/ 523875 w 51"/>
              <a:gd name="T49" fmla="*/ 153746 h 46"/>
              <a:gd name="T50" fmla="*/ 400610 w 51"/>
              <a:gd name="T51" fmla="*/ 153746 h 46"/>
              <a:gd name="T52" fmla="*/ 400610 w 51"/>
              <a:gd name="T53" fmla="*/ 194745 h 46"/>
              <a:gd name="T54" fmla="*/ 380066 w 51"/>
              <a:gd name="T55" fmla="*/ 194745 h 46"/>
              <a:gd name="T56" fmla="*/ 174625 w 51"/>
              <a:gd name="T57" fmla="*/ 0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1"/>
              <a:gd name="T88" fmla="*/ 0 h 46"/>
              <a:gd name="T89" fmla="*/ 51 w 51"/>
              <a:gd name="T90" fmla="*/ 46 h 4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1" h="46">
                <a:moveTo>
                  <a:pt x="17" y="0"/>
                </a:moveTo>
                <a:cubicBezTo>
                  <a:pt x="1" y="4"/>
                  <a:pt x="20" y="17"/>
                  <a:pt x="20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2" y="17"/>
                  <a:pt x="0" y="19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1" y="24"/>
                  <a:pt x="2" y="25"/>
                </a:cubicBezTo>
                <a:cubicBezTo>
                  <a:pt x="1" y="25"/>
                  <a:pt x="0" y="27"/>
                  <a:pt x="0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0"/>
                  <a:pt x="1" y="32"/>
                  <a:pt x="3" y="32"/>
                </a:cubicBezTo>
                <a:cubicBezTo>
                  <a:pt x="2" y="33"/>
                  <a:pt x="2" y="34"/>
                  <a:pt x="2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2" y="37"/>
                  <a:pt x="4" y="39"/>
                  <a:pt x="6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6" y="40"/>
                  <a:pt x="5" y="41"/>
                  <a:pt x="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44"/>
                  <a:pt x="7" y="46"/>
                  <a:pt x="9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27" y="46"/>
                  <a:pt x="27" y="46"/>
                  <a:pt x="27" y="46"/>
                </a:cubicBezTo>
                <a:cubicBezTo>
                  <a:pt x="27" y="46"/>
                  <a:pt x="27" y="46"/>
                  <a:pt x="27" y="46"/>
                </a:cubicBezTo>
                <a:cubicBezTo>
                  <a:pt x="31" y="42"/>
                  <a:pt x="31" y="42"/>
                  <a:pt x="31" y="42"/>
                </a:cubicBezTo>
                <a:cubicBezTo>
                  <a:pt x="39" y="41"/>
                  <a:pt x="39" y="41"/>
                  <a:pt x="39" y="41"/>
                </a:cubicBezTo>
                <a:cubicBezTo>
                  <a:pt x="39" y="46"/>
                  <a:pt x="39" y="46"/>
                  <a:pt x="39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15"/>
                  <a:pt x="51" y="15"/>
                  <a:pt x="51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9"/>
                  <a:pt x="39" y="19"/>
                  <a:pt x="39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4" y="9"/>
                  <a:pt x="19" y="10"/>
                  <a:pt x="17" y="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66"/>
          <p:cNvSpPr>
            <a:spLocks noEditPoints="1"/>
          </p:cNvSpPr>
          <p:nvPr/>
        </p:nvSpPr>
        <p:spPr bwMode="auto">
          <a:xfrm>
            <a:off x="4057715" y="1948892"/>
            <a:ext cx="384204" cy="445677"/>
          </a:xfrm>
          <a:custGeom>
            <a:avLst/>
            <a:gdLst>
              <a:gd name="T0" fmla="*/ 318970 w 54"/>
              <a:gd name="T1" fmla="*/ 173919 h 63"/>
              <a:gd name="T2" fmla="*/ 380706 w 54"/>
              <a:gd name="T3" fmla="*/ 112536 h 63"/>
              <a:gd name="T4" fmla="*/ 370417 w 54"/>
              <a:gd name="T5" fmla="*/ 81844 h 63"/>
              <a:gd name="T6" fmla="*/ 339549 w 54"/>
              <a:gd name="T7" fmla="*/ 81844 h 63"/>
              <a:gd name="T8" fmla="*/ 298391 w 54"/>
              <a:gd name="T9" fmla="*/ 173919 h 63"/>
              <a:gd name="T10" fmla="*/ 318970 w 54"/>
              <a:gd name="T11" fmla="*/ 173919 h 63"/>
              <a:gd name="T12" fmla="*/ 463021 w 54"/>
              <a:gd name="T13" fmla="*/ 388761 h 63"/>
              <a:gd name="T14" fmla="*/ 463021 w 54"/>
              <a:gd name="T15" fmla="*/ 644525 h 63"/>
              <a:gd name="T16" fmla="*/ 318970 w 54"/>
              <a:gd name="T17" fmla="*/ 644525 h 63"/>
              <a:gd name="T18" fmla="*/ 318970 w 54"/>
              <a:gd name="T19" fmla="*/ 225072 h 63"/>
              <a:gd name="T20" fmla="*/ 216076 w 54"/>
              <a:gd name="T21" fmla="*/ 225072 h 63"/>
              <a:gd name="T22" fmla="*/ 216076 w 54"/>
              <a:gd name="T23" fmla="*/ 644525 h 63"/>
              <a:gd name="T24" fmla="*/ 72025 w 54"/>
              <a:gd name="T25" fmla="*/ 644525 h 63"/>
              <a:gd name="T26" fmla="*/ 72025 w 54"/>
              <a:gd name="T27" fmla="*/ 388761 h 63"/>
              <a:gd name="T28" fmla="*/ 0 w 54"/>
              <a:gd name="T29" fmla="*/ 388761 h 63"/>
              <a:gd name="T30" fmla="*/ 0 w 54"/>
              <a:gd name="T31" fmla="*/ 225072 h 63"/>
              <a:gd name="T32" fmla="*/ 144051 w 54"/>
              <a:gd name="T33" fmla="*/ 225072 h 63"/>
              <a:gd name="T34" fmla="*/ 72025 w 54"/>
              <a:gd name="T35" fmla="*/ 112536 h 63"/>
              <a:gd name="T36" fmla="*/ 113183 w 54"/>
              <a:gd name="T37" fmla="*/ 20461 h 63"/>
              <a:gd name="T38" fmla="*/ 226366 w 54"/>
              <a:gd name="T39" fmla="*/ 20461 h 63"/>
              <a:gd name="T40" fmla="*/ 267523 w 54"/>
              <a:gd name="T41" fmla="*/ 61383 h 63"/>
              <a:gd name="T42" fmla="*/ 298391 w 54"/>
              <a:gd name="T43" fmla="*/ 20461 h 63"/>
              <a:gd name="T44" fmla="*/ 411574 w 54"/>
              <a:gd name="T45" fmla="*/ 20461 h 63"/>
              <a:gd name="T46" fmla="*/ 452731 w 54"/>
              <a:gd name="T47" fmla="*/ 112536 h 63"/>
              <a:gd name="T48" fmla="*/ 380706 w 54"/>
              <a:gd name="T49" fmla="*/ 225072 h 63"/>
              <a:gd name="T50" fmla="*/ 555625 w 54"/>
              <a:gd name="T51" fmla="*/ 225072 h 63"/>
              <a:gd name="T52" fmla="*/ 555625 w 54"/>
              <a:gd name="T53" fmla="*/ 388761 h 63"/>
              <a:gd name="T54" fmla="*/ 463021 w 54"/>
              <a:gd name="T55" fmla="*/ 388761 h 63"/>
              <a:gd name="T56" fmla="*/ 226366 w 54"/>
              <a:gd name="T57" fmla="*/ 173919 h 63"/>
              <a:gd name="T58" fmla="*/ 185208 w 54"/>
              <a:gd name="T59" fmla="*/ 81844 h 63"/>
              <a:gd name="T60" fmla="*/ 154340 w 54"/>
              <a:gd name="T61" fmla="*/ 81844 h 63"/>
              <a:gd name="T62" fmla="*/ 144051 w 54"/>
              <a:gd name="T63" fmla="*/ 112536 h 63"/>
              <a:gd name="T64" fmla="*/ 205787 w 54"/>
              <a:gd name="T65" fmla="*/ 173919 h 63"/>
              <a:gd name="T66" fmla="*/ 226366 w 54"/>
              <a:gd name="T67" fmla="*/ 173919 h 63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54"/>
              <a:gd name="T103" fmla="*/ 0 h 63"/>
              <a:gd name="T104" fmla="*/ 54 w 54"/>
              <a:gd name="T105" fmla="*/ 63 h 63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54" h="63">
                <a:moveTo>
                  <a:pt x="31" y="17"/>
                </a:moveTo>
                <a:cubicBezTo>
                  <a:pt x="35" y="15"/>
                  <a:pt x="37" y="13"/>
                  <a:pt x="37" y="11"/>
                </a:cubicBezTo>
                <a:cubicBezTo>
                  <a:pt x="37" y="10"/>
                  <a:pt x="37" y="8"/>
                  <a:pt x="36" y="8"/>
                </a:cubicBezTo>
                <a:cubicBezTo>
                  <a:pt x="35" y="7"/>
                  <a:pt x="34" y="7"/>
                  <a:pt x="33" y="8"/>
                </a:cubicBezTo>
                <a:cubicBezTo>
                  <a:pt x="31" y="9"/>
                  <a:pt x="30" y="12"/>
                  <a:pt x="29" y="17"/>
                </a:cubicBezTo>
                <a:cubicBezTo>
                  <a:pt x="31" y="17"/>
                  <a:pt x="31" y="17"/>
                  <a:pt x="31" y="17"/>
                </a:cubicBezTo>
                <a:close/>
                <a:moveTo>
                  <a:pt x="45" y="38"/>
                </a:moveTo>
                <a:cubicBezTo>
                  <a:pt x="45" y="63"/>
                  <a:pt x="45" y="63"/>
                  <a:pt x="45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31" y="22"/>
                  <a:pt x="31" y="22"/>
                  <a:pt x="3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63"/>
                  <a:pt x="21" y="63"/>
                  <a:pt x="21" y="63"/>
                </a:cubicBezTo>
                <a:cubicBezTo>
                  <a:pt x="7" y="63"/>
                  <a:pt x="7" y="63"/>
                  <a:pt x="7" y="63"/>
                </a:cubicBezTo>
                <a:cubicBezTo>
                  <a:pt x="7" y="38"/>
                  <a:pt x="7" y="38"/>
                  <a:pt x="7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2"/>
                  <a:pt x="0" y="22"/>
                  <a:pt x="0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9" y="19"/>
                  <a:pt x="7" y="15"/>
                  <a:pt x="7" y="11"/>
                </a:cubicBezTo>
                <a:cubicBezTo>
                  <a:pt x="7" y="8"/>
                  <a:pt x="9" y="4"/>
                  <a:pt x="11" y="2"/>
                </a:cubicBezTo>
                <a:cubicBezTo>
                  <a:pt x="14" y="0"/>
                  <a:pt x="18" y="0"/>
                  <a:pt x="22" y="2"/>
                </a:cubicBezTo>
                <a:cubicBezTo>
                  <a:pt x="23" y="3"/>
                  <a:pt x="25" y="4"/>
                  <a:pt x="26" y="6"/>
                </a:cubicBezTo>
                <a:cubicBezTo>
                  <a:pt x="27" y="4"/>
                  <a:pt x="28" y="3"/>
                  <a:pt x="29" y="2"/>
                </a:cubicBezTo>
                <a:cubicBezTo>
                  <a:pt x="33" y="0"/>
                  <a:pt x="37" y="0"/>
                  <a:pt x="40" y="2"/>
                </a:cubicBezTo>
                <a:cubicBezTo>
                  <a:pt x="43" y="4"/>
                  <a:pt x="45" y="8"/>
                  <a:pt x="44" y="11"/>
                </a:cubicBezTo>
                <a:cubicBezTo>
                  <a:pt x="44" y="15"/>
                  <a:pt x="42" y="19"/>
                  <a:pt x="37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38"/>
                  <a:pt x="54" y="38"/>
                  <a:pt x="54" y="38"/>
                </a:cubicBezTo>
                <a:cubicBezTo>
                  <a:pt x="45" y="38"/>
                  <a:pt x="45" y="38"/>
                  <a:pt x="45" y="38"/>
                </a:cubicBezTo>
                <a:close/>
                <a:moveTo>
                  <a:pt x="22" y="17"/>
                </a:moveTo>
                <a:cubicBezTo>
                  <a:pt x="21" y="12"/>
                  <a:pt x="20" y="9"/>
                  <a:pt x="18" y="8"/>
                </a:cubicBezTo>
                <a:cubicBezTo>
                  <a:pt x="17" y="7"/>
                  <a:pt x="16" y="7"/>
                  <a:pt x="15" y="8"/>
                </a:cubicBezTo>
                <a:cubicBezTo>
                  <a:pt x="14" y="8"/>
                  <a:pt x="14" y="10"/>
                  <a:pt x="14" y="11"/>
                </a:cubicBezTo>
                <a:cubicBezTo>
                  <a:pt x="14" y="13"/>
                  <a:pt x="16" y="15"/>
                  <a:pt x="20" y="17"/>
                </a:cubicBezTo>
                <a:lnTo>
                  <a:pt x="22" y="1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67"/>
          <p:cNvSpPr>
            <a:spLocks noEditPoints="1"/>
          </p:cNvSpPr>
          <p:nvPr/>
        </p:nvSpPr>
        <p:spPr bwMode="auto">
          <a:xfrm>
            <a:off x="6263046" y="2004877"/>
            <a:ext cx="402865" cy="389692"/>
          </a:xfrm>
          <a:custGeom>
            <a:avLst/>
            <a:gdLst>
              <a:gd name="T0" fmla="*/ 255532 w 57"/>
              <a:gd name="T1" fmla="*/ 399617 h 55"/>
              <a:gd name="T2" fmla="*/ 296417 w 57"/>
              <a:gd name="T3" fmla="*/ 481589 h 55"/>
              <a:gd name="T4" fmla="*/ 265753 w 57"/>
              <a:gd name="T5" fmla="*/ 543069 h 55"/>
              <a:gd name="T6" fmla="*/ 40885 w 57"/>
              <a:gd name="T7" fmla="*/ 543069 h 55"/>
              <a:gd name="T8" fmla="*/ 61328 w 57"/>
              <a:gd name="T9" fmla="*/ 461096 h 55"/>
              <a:gd name="T10" fmla="*/ 10221 w 57"/>
              <a:gd name="T11" fmla="*/ 409863 h 55"/>
              <a:gd name="T12" fmla="*/ 61328 w 57"/>
              <a:gd name="T13" fmla="*/ 327891 h 55"/>
              <a:gd name="T14" fmla="*/ 51106 w 57"/>
              <a:gd name="T15" fmla="*/ 256165 h 55"/>
              <a:gd name="T16" fmla="*/ 10221 w 57"/>
              <a:gd name="T17" fmla="*/ 174192 h 55"/>
              <a:gd name="T18" fmla="*/ 235089 w 57"/>
              <a:gd name="T19" fmla="*/ 174192 h 55"/>
              <a:gd name="T20" fmla="*/ 255532 w 57"/>
              <a:gd name="T21" fmla="*/ 245918 h 55"/>
              <a:gd name="T22" fmla="*/ 286195 w 57"/>
              <a:gd name="T23" fmla="*/ 327891 h 55"/>
              <a:gd name="T24" fmla="*/ 367965 w 57"/>
              <a:gd name="T25" fmla="*/ 0 h 55"/>
              <a:gd name="T26" fmla="*/ 337302 w 57"/>
              <a:gd name="T27" fmla="*/ 81973 h 55"/>
              <a:gd name="T28" fmla="*/ 286195 w 57"/>
              <a:gd name="T29" fmla="*/ 112712 h 55"/>
              <a:gd name="T30" fmla="*/ 337302 w 57"/>
              <a:gd name="T31" fmla="*/ 194685 h 55"/>
              <a:gd name="T32" fmla="*/ 327080 w 57"/>
              <a:gd name="T33" fmla="*/ 266411 h 55"/>
              <a:gd name="T34" fmla="*/ 327080 w 57"/>
              <a:gd name="T35" fmla="*/ 348384 h 55"/>
              <a:gd name="T36" fmla="*/ 347523 w 57"/>
              <a:gd name="T37" fmla="*/ 389370 h 55"/>
              <a:gd name="T38" fmla="*/ 337302 w 57"/>
              <a:gd name="T39" fmla="*/ 461096 h 55"/>
              <a:gd name="T40" fmla="*/ 378187 w 57"/>
              <a:gd name="T41" fmla="*/ 553315 h 55"/>
              <a:gd name="T42" fmla="*/ 572391 w 57"/>
              <a:gd name="T43" fmla="*/ 522576 h 55"/>
              <a:gd name="T44" fmla="*/ 582612 w 57"/>
              <a:gd name="T45" fmla="*/ 450850 h 55"/>
              <a:gd name="T46" fmla="*/ 551948 w 57"/>
              <a:gd name="T47" fmla="*/ 358630 h 55"/>
              <a:gd name="T48" fmla="*/ 562169 w 57"/>
              <a:gd name="T49" fmla="*/ 286904 h 55"/>
              <a:gd name="T50" fmla="*/ 562169 w 57"/>
              <a:gd name="T51" fmla="*/ 204932 h 55"/>
              <a:gd name="T52" fmla="*/ 521284 w 57"/>
              <a:gd name="T53" fmla="*/ 174192 h 55"/>
              <a:gd name="T54" fmla="*/ 521284 w 57"/>
              <a:gd name="T55" fmla="*/ 102466 h 55"/>
              <a:gd name="T56" fmla="*/ 572391 w 57"/>
              <a:gd name="T57" fmla="*/ 20493 h 55"/>
              <a:gd name="T58" fmla="*/ 470178 w 57"/>
              <a:gd name="T59" fmla="*/ 102466 h 55"/>
              <a:gd name="T60" fmla="*/ 408851 w 57"/>
              <a:gd name="T61" fmla="*/ 122959 h 55"/>
              <a:gd name="T62" fmla="*/ 388408 w 57"/>
              <a:gd name="T63" fmla="*/ 102466 h 55"/>
              <a:gd name="T64" fmla="*/ 541727 w 57"/>
              <a:gd name="T65" fmla="*/ 20493 h 55"/>
              <a:gd name="T66" fmla="*/ 357744 w 57"/>
              <a:gd name="T67" fmla="*/ 20493 h 55"/>
              <a:gd name="T68" fmla="*/ 470178 w 57"/>
              <a:gd name="T69" fmla="*/ 194685 h 55"/>
              <a:gd name="T70" fmla="*/ 449736 w 57"/>
              <a:gd name="T71" fmla="*/ 215178 h 55"/>
              <a:gd name="T72" fmla="*/ 378187 w 57"/>
              <a:gd name="T73" fmla="*/ 194685 h 55"/>
              <a:gd name="T74" fmla="*/ 521284 w 57"/>
              <a:gd name="T75" fmla="*/ 286904 h 55"/>
              <a:gd name="T76" fmla="*/ 378187 w 57"/>
              <a:gd name="T77" fmla="*/ 297151 h 55"/>
              <a:gd name="T78" fmla="*/ 449736 w 57"/>
              <a:gd name="T79" fmla="*/ 286904 h 55"/>
              <a:gd name="T80" fmla="*/ 562169 w 57"/>
              <a:gd name="T81" fmla="*/ 379124 h 55"/>
              <a:gd name="T82" fmla="*/ 378187 w 57"/>
              <a:gd name="T83" fmla="*/ 379124 h 55"/>
              <a:gd name="T84" fmla="*/ 511063 w 57"/>
              <a:gd name="T85" fmla="*/ 368877 h 55"/>
              <a:gd name="T86" fmla="*/ 521284 w 57"/>
              <a:gd name="T87" fmla="*/ 471343 h 55"/>
              <a:gd name="T88" fmla="*/ 378187 w 57"/>
              <a:gd name="T89" fmla="*/ 461096 h 55"/>
              <a:gd name="T90" fmla="*/ 61328 w 57"/>
              <a:gd name="T91" fmla="*/ 481589 h 55"/>
              <a:gd name="T92" fmla="*/ 245310 w 57"/>
              <a:gd name="T93" fmla="*/ 420110 h 55"/>
              <a:gd name="T94" fmla="*/ 255532 w 57"/>
              <a:gd name="T95" fmla="*/ 430356 h 55"/>
              <a:gd name="T96" fmla="*/ 204425 w 57"/>
              <a:gd name="T97" fmla="*/ 256165 h 55"/>
              <a:gd name="T98" fmla="*/ 81770 w 57"/>
              <a:gd name="T99" fmla="*/ 266411 h 55"/>
              <a:gd name="T100" fmla="*/ 265753 w 57"/>
              <a:gd name="T101" fmla="*/ 266411 h 55"/>
              <a:gd name="T102" fmla="*/ 122655 w 57"/>
              <a:gd name="T103" fmla="*/ 163945 h 55"/>
              <a:gd name="T104" fmla="*/ 122655 w 57"/>
              <a:gd name="T105" fmla="*/ 184438 h 55"/>
              <a:gd name="T106" fmla="*/ 214647 w 57"/>
              <a:gd name="T107" fmla="*/ 348384 h 55"/>
              <a:gd name="T108" fmla="*/ 61328 w 57"/>
              <a:gd name="T109" fmla="*/ 348384 h 55"/>
              <a:gd name="T110" fmla="*/ 204425 w 57"/>
              <a:gd name="T111" fmla="*/ 358630 h 5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7"/>
              <a:gd name="T169" fmla="*/ 0 h 55"/>
              <a:gd name="T170" fmla="*/ 57 w 57"/>
              <a:gd name="T171" fmla="*/ 55 h 5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7" h="55">
                <a:moveTo>
                  <a:pt x="24" y="34"/>
                </a:move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5" y="34"/>
                  <a:pt x="25" y="35"/>
                </a:cubicBezTo>
                <a:cubicBezTo>
                  <a:pt x="25" y="39"/>
                  <a:pt x="25" y="39"/>
                  <a:pt x="25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27" y="39"/>
                  <a:pt x="28" y="40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3"/>
                  <a:pt x="29" y="45"/>
                  <a:pt x="29" y="47"/>
                </a:cubicBezTo>
                <a:cubicBezTo>
                  <a:pt x="29" y="47"/>
                  <a:pt x="29" y="47"/>
                  <a:pt x="29" y="48"/>
                </a:cubicBezTo>
                <a:cubicBezTo>
                  <a:pt x="28" y="48"/>
                  <a:pt x="27" y="48"/>
                  <a:pt x="26" y="49"/>
                </a:cubicBezTo>
                <a:cubicBezTo>
                  <a:pt x="26" y="52"/>
                  <a:pt x="26" y="52"/>
                  <a:pt x="26" y="52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4"/>
                  <a:pt x="24" y="55"/>
                  <a:pt x="22" y="55"/>
                </a:cubicBezTo>
                <a:cubicBezTo>
                  <a:pt x="20" y="55"/>
                  <a:pt x="18" y="55"/>
                  <a:pt x="15" y="55"/>
                </a:cubicBezTo>
                <a:cubicBezTo>
                  <a:pt x="12" y="55"/>
                  <a:pt x="9" y="55"/>
                  <a:pt x="7" y="55"/>
                </a:cubicBezTo>
                <a:cubicBezTo>
                  <a:pt x="5" y="55"/>
                  <a:pt x="4" y="54"/>
                  <a:pt x="4" y="53"/>
                </a:cubicBezTo>
                <a:cubicBezTo>
                  <a:pt x="3" y="53"/>
                  <a:pt x="3" y="53"/>
                  <a:pt x="3" y="52"/>
                </a:cubicBezTo>
                <a:cubicBezTo>
                  <a:pt x="3" y="51"/>
                  <a:pt x="3" y="49"/>
                  <a:pt x="3" y="47"/>
                </a:cubicBezTo>
                <a:cubicBezTo>
                  <a:pt x="3" y="47"/>
                  <a:pt x="3" y="47"/>
                  <a:pt x="3" y="46"/>
                </a:cubicBezTo>
                <a:cubicBezTo>
                  <a:pt x="4" y="46"/>
                  <a:pt x="5" y="46"/>
                  <a:pt x="6" y="45"/>
                </a:cubicBezTo>
                <a:cubicBezTo>
                  <a:pt x="6" y="42"/>
                  <a:pt x="6" y="42"/>
                  <a:pt x="6" y="42"/>
                </a:cubicBezTo>
                <a:cubicBezTo>
                  <a:pt x="6" y="42"/>
                  <a:pt x="5" y="42"/>
                  <a:pt x="5" y="42"/>
                </a:cubicBezTo>
                <a:cubicBezTo>
                  <a:pt x="4" y="42"/>
                  <a:pt x="2" y="41"/>
                  <a:pt x="2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38"/>
                  <a:pt x="1" y="36"/>
                  <a:pt x="1" y="35"/>
                </a:cubicBezTo>
                <a:cubicBezTo>
                  <a:pt x="1" y="34"/>
                  <a:pt x="1" y="34"/>
                  <a:pt x="2" y="34"/>
                </a:cubicBezTo>
                <a:cubicBezTo>
                  <a:pt x="2" y="33"/>
                  <a:pt x="3" y="33"/>
                  <a:pt x="5" y="32"/>
                </a:cubicBezTo>
                <a:cubicBezTo>
                  <a:pt x="5" y="32"/>
                  <a:pt x="6" y="32"/>
                  <a:pt x="6" y="32"/>
                </a:cubicBezTo>
                <a:cubicBezTo>
                  <a:pt x="6" y="32"/>
                  <a:pt x="5" y="32"/>
                  <a:pt x="5" y="31"/>
                </a:cubicBezTo>
                <a:cubicBezTo>
                  <a:pt x="5" y="30"/>
                  <a:pt x="5" y="28"/>
                  <a:pt x="5" y="26"/>
                </a:cubicBezTo>
                <a:cubicBezTo>
                  <a:pt x="5" y="26"/>
                  <a:pt x="6" y="26"/>
                  <a:pt x="6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3" y="25"/>
                  <a:pt x="2" y="24"/>
                  <a:pt x="1" y="24"/>
                </a:cubicBezTo>
                <a:cubicBezTo>
                  <a:pt x="1" y="23"/>
                  <a:pt x="0" y="23"/>
                  <a:pt x="0" y="23"/>
                </a:cubicBezTo>
                <a:cubicBezTo>
                  <a:pt x="0" y="21"/>
                  <a:pt x="0" y="19"/>
                  <a:pt x="0" y="18"/>
                </a:cubicBezTo>
                <a:cubicBezTo>
                  <a:pt x="0" y="17"/>
                  <a:pt x="1" y="17"/>
                  <a:pt x="1" y="17"/>
                </a:cubicBezTo>
                <a:cubicBezTo>
                  <a:pt x="2" y="16"/>
                  <a:pt x="3" y="16"/>
                  <a:pt x="5" y="15"/>
                </a:cubicBezTo>
                <a:cubicBezTo>
                  <a:pt x="7" y="15"/>
                  <a:pt x="9" y="15"/>
                  <a:pt x="12" y="15"/>
                </a:cubicBezTo>
                <a:cubicBezTo>
                  <a:pt x="15" y="15"/>
                  <a:pt x="18" y="15"/>
                  <a:pt x="20" y="15"/>
                </a:cubicBezTo>
                <a:cubicBezTo>
                  <a:pt x="21" y="16"/>
                  <a:pt x="23" y="16"/>
                  <a:pt x="23" y="17"/>
                </a:cubicBezTo>
                <a:cubicBezTo>
                  <a:pt x="24" y="17"/>
                  <a:pt x="24" y="17"/>
                  <a:pt x="24" y="18"/>
                </a:cubicBezTo>
                <a:cubicBezTo>
                  <a:pt x="24" y="19"/>
                  <a:pt x="24" y="21"/>
                  <a:pt x="24" y="23"/>
                </a:cubicBezTo>
                <a:cubicBezTo>
                  <a:pt x="24" y="23"/>
                  <a:pt x="24" y="23"/>
                  <a:pt x="23" y="24"/>
                </a:cubicBezTo>
                <a:cubicBezTo>
                  <a:pt x="24" y="24"/>
                  <a:pt x="24" y="24"/>
                  <a:pt x="25" y="24"/>
                </a:cubicBezTo>
                <a:cubicBezTo>
                  <a:pt x="26" y="24"/>
                  <a:pt x="28" y="25"/>
                  <a:pt x="28" y="25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28"/>
                  <a:pt x="29" y="30"/>
                  <a:pt x="29" y="31"/>
                </a:cubicBezTo>
                <a:cubicBezTo>
                  <a:pt x="29" y="32"/>
                  <a:pt x="29" y="32"/>
                  <a:pt x="28" y="32"/>
                </a:cubicBezTo>
                <a:cubicBezTo>
                  <a:pt x="28" y="33"/>
                  <a:pt x="26" y="33"/>
                  <a:pt x="25" y="34"/>
                </a:cubicBezTo>
                <a:cubicBezTo>
                  <a:pt x="25" y="34"/>
                  <a:pt x="24" y="34"/>
                  <a:pt x="24" y="34"/>
                </a:cubicBezTo>
                <a:close/>
                <a:moveTo>
                  <a:pt x="44" y="0"/>
                </a:moveTo>
                <a:cubicBezTo>
                  <a:pt x="41" y="0"/>
                  <a:pt x="38" y="0"/>
                  <a:pt x="36" y="0"/>
                </a:cubicBezTo>
                <a:cubicBezTo>
                  <a:pt x="34" y="0"/>
                  <a:pt x="33" y="1"/>
                  <a:pt x="33" y="1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4"/>
                  <a:pt x="32" y="6"/>
                  <a:pt x="32" y="7"/>
                </a:cubicBezTo>
                <a:cubicBezTo>
                  <a:pt x="32" y="8"/>
                  <a:pt x="32" y="8"/>
                  <a:pt x="33" y="8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1" y="9"/>
                  <a:pt x="30" y="10"/>
                  <a:pt x="29" y="10"/>
                </a:cubicBezTo>
                <a:cubicBezTo>
                  <a:pt x="29" y="11"/>
                  <a:pt x="28" y="11"/>
                  <a:pt x="28" y="11"/>
                </a:cubicBezTo>
                <a:cubicBezTo>
                  <a:pt x="28" y="13"/>
                  <a:pt x="28" y="15"/>
                  <a:pt x="28" y="16"/>
                </a:cubicBezTo>
                <a:cubicBezTo>
                  <a:pt x="28" y="17"/>
                  <a:pt x="29" y="17"/>
                  <a:pt x="29" y="17"/>
                </a:cubicBezTo>
                <a:cubicBezTo>
                  <a:pt x="30" y="18"/>
                  <a:pt x="31" y="18"/>
                  <a:pt x="33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19"/>
                  <a:pt x="32" y="19"/>
                  <a:pt x="32" y="19"/>
                </a:cubicBezTo>
                <a:cubicBezTo>
                  <a:pt x="32" y="19"/>
                  <a:pt x="32" y="20"/>
                  <a:pt x="32" y="20"/>
                </a:cubicBezTo>
                <a:cubicBezTo>
                  <a:pt x="32" y="22"/>
                  <a:pt x="32" y="23"/>
                  <a:pt x="32" y="25"/>
                </a:cubicBezTo>
                <a:cubicBezTo>
                  <a:pt x="32" y="25"/>
                  <a:pt x="32" y="26"/>
                  <a:pt x="32" y="26"/>
                </a:cubicBezTo>
                <a:cubicBezTo>
                  <a:pt x="33" y="26"/>
                  <a:pt x="33" y="27"/>
                  <a:pt x="34" y="27"/>
                </a:cubicBezTo>
                <a:cubicBezTo>
                  <a:pt x="34" y="27"/>
                  <a:pt x="33" y="27"/>
                  <a:pt x="33" y="28"/>
                </a:cubicBezTo>
                <a:cubicBezTo>
                  <a:pt x="33" y="28"/>
                  <a:pt x="33" y="28"/>
                  <a:pt x="32" y="29"/>
                </a:cubicBezTo>
                <a:cubicBezTo>
                  <a:pt x="32" y="30"/>
                  <a:pt x="32" y="32"/>
                  <a:pt x="32" y="34"/>
                </a:cubicBezTo>
                <a:cubicBezTo>
                  <a:pt x="33" y="34"/>
                  <a:pt x="33" y="34"/>
                  <a:pt x="33" y="35"/>
                </a:cubicBezTo>
                <a:cubicBezTo>
                  <a:pt x="34" y="35"/>
                  <a:pt x="34" y="36"/>
                  <a:pt x="36" y="36"/>
                </a:cubicBezTo>
                <a:cubicBezTo>
                  <a:pt x="35" y="36"/>
                  <a:pt x="35" y="36"/>
                  <a:pt x="34" y="37"/>
                </a:cubicBezTo>
                <a:cubicBezTo>
                  <a:pt x="34" y="37"/>
                  <a:pt x="34" y="37"/>
                  <a:pt x="34" y="38"/>
                </a:cubicBezTo>
                <a:cubicBezTo>
                  <a:pt x="34" y="39"/>
                  <a:pt x="34" y="41"/>
                  <a:pt x="34" y="43"/>
                </a:cubicBezTo>
                <a:cubicBezTo>
                  <a:pt x="34" y="43"/>
                  <a:pt x="34" y="43"/>
                  <a:pt x="35" y="44"/>
                </a:cubicBezTo>
                <a:cubicBezTo>
                  <a:pt x="35" y="44"/>
                  <a:pt x="35" y="44"/>
                  <a:pt x="35" y="44"/>
                </a:cubicBezTo>
                <a:cubicBezTo>
                  <a:pt x="34" y="44"/>
                  <a:pt x="33" y="45"/>
                  <a:pt x="33" y="45"/>
                </a:cubicBezTo>
                <a:cubicBezTo>
                  <a:pt x="33" y="46"/>
                  <a:pt x="33" y="46"/>
                  <a:pt x="32" y="46"/>
                </a:cubicBezTo>
                <a:cubicBezTo>
                  <a:pt x="32" y="48"/>
                  <a:pt x="32" y="50"/>
                  <a:pt x="32" y="51"/>
                </a:cubicBezTo>
                <a:cubicBezTo>
                  <a:pt x="33" y="52"/>
                  <a:pt x="33" y="52"/>
                  <a:pt x="33" y="52"/>
                </a:cubicBezTo>
                <a:cubicBezTo>
                  <a:pt x="34" y="53"/>
                  <a:pt x="35" y="53"/>
                  <a:pt x="37" y="54"/>
                </a:cubicBezTo>
                <a:cubicBezTo>
                  <a:pt x="39" y="54"/>
                  <a:pt x="41" y="54"/>
                  <a:pt x="44" y="54"/>
                </a:cubicBezTo>
                <a:cubicBezTo>
                  <a:pt x="47" y="54"/>
                  <a:pt x="50" y="54"/>
                  <a:pt x="52" y="54"/>
                </a:cubicBezTo>
                <a:cubicBezTo>
                  <a:pt x="53" y="53"/>
                  <a:pt x="55" y="53"/>
                  <a:pt x="55" y="52"/>
                </a:cubicBezTo>
                <a:cubicBezTo>
                  <a:pt x="56" y="52"/>
                  <a:pt x="56" y="52"/>
                  <a:pt x="56" y="51"/>
                </a:cubicBezTo>
                <a:cubicBezTo>
                  <a:pt x="56" y="50"/>
                  <a:pt x="56" y="48"/>
                  <a:pt x="56" y="46"/>
                </a:cubicBezTo>
                <a:cubicBezTo>
                  <a:pt x="56" y="46"/>
                  <a:pt x="56" y="45"/>
                  <a:pt x="55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6" y="44"/>
                  <a:pt x="56" y="44"/>
                  <a:pt x="57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7" y="41"/>
                  <a:pt x="57" y="39"/>
                  <a:pt x="57" y="38"/>
                </a:cubicBezTo>
                <a:cubicBezTo>
                  <a:pt x="57" y="37"/>
                  <a:pt x="57" y="37"/>
                  <a:pt x="57" y="37"/>
                </a:cubicBezTo>
                <a:cubicBezTo>
                  <a:pt x="56" y="36"/>
                  <a:pt x="56" y="36"/>
                  <a:pt x="54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6" y="35"/>
                  <a:pt x="56" y="34"/>
                  <a:pt x="56" y="34"/>
                </a:cubicBezTo>
                <a:cubicBezTo>
                  <a:pt x="56" y="32"/>
                  <a:pt x="56" y="30"/>
                  <a:pt x="56" y="29"/>
                </a:cubicBezTo>
                <a:cubicBezTo>
                  <a:pt x="56" y="28"/>
                  <a:pt x="56" y="28"/>
                  <a:pt x="55" y="28"/>
                </a:cubicBezTo>
                <a:cubicBezTo>
                  <a:pt x="55" y="27"/>
                  <a:pt x="54" y="27"/>
                  <a:pt x="53" y="27"/>
                </a:cubicBezTo>
                <a:cubicBezTo>
                  <a:pt x="54" y="27"/>
                  <a:pt x="54" y="26"/>
                  <a:pt x="55" y="26"/>
                </a:cubicBezTo>
                <a:cubicBezTo>
                  <a:pt x="55" y="26"/>
                  <a:pt x="55" y="26"/>
                  <a:pt x="55" y="25"/>
                </a:cubicBezTo>
                <a:cubicBezTo>
                  <a:pt x="55" y="23"/>
                  <a:pt x="55" y="22"/>
                  <a:pt x="55" y="20"/>
                </a:cubicBezTo>
                <a:cubicBezTo>
                  <a:pt x="55" y="20"/>
                  <a:pt x="55" y="19"/>
                  <a:pt x="55" y="19"/>
                </a:cubicBezTo>
                <a:cubicBezTo>
                  <a:pt x="54" y="18"/>
                  <a:pt x="53" y="18"/>
                  <a:pt x="51" y="18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7"/>
                  <a:pt x="51" y="17"/>
                  <a:pt x="51" y="17"/>
                </a:cubicBezTo>
                <a:cubicBezTo>
                  <a:pt x="52" y="17"/>
                  <a:pt x="52" y="17"/>
                  <a:pt x="52" y="16"/>
                </a:cubicBezTo>
                <a:cubicBezTo>
                  <a:pt x="52" y="15"/>
                  <a:pt x="52" y="13"/>
                  <a:pt x="52" y="11"/>
                </a:cubicBezTo>
                <a:cubicBezTo>
                  <a:pt x="52" y="11"/>
                  <a:pt x="52" y="11"/>
                  <a:pt x="51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53" y="10"/>
                  <a:pt x="54" y="9"/>
                  <a:pt x="55" y="8"/>
                </a:cubicBezTo>
                <a:cubicBezTo>
                  <a:pt x="55" y="8"/>
                  <a:pt x="55" y="8"/>
                  <a:pt x="56" y="7"/>
                </a:cubicBezTo>
                <a:cubicBezTo>
                  <a:pt x="56" y="6"/>
                  <a:pt x="56" y="4"/>
                  <a:pt x="56" y="2"/>
                </a:cubicBezTo>
                <a:cubicBezTo>
                  <a:pt x="56" y="2"/>
                  <a:pt x="55" y="2"/>
                  <a:pt x="55" y="1"/>
                </a:cubicBezTo>
                <a:cubicBezTo>
                  <a:pt x="54" y="1"/>
                  <a:pt x="53" y="0"/>
                  <a:pt x="51" y="0"/>
                </a:cubicBezTo>
                <a:cubicBezTo>
                  <a:pt x="49" y="0"/>
                  <a:pt x="47" y="0"/>
                  <a:pt x="44" y="0"/>
                </a:cubicBezTo>
                <a:close/>
                <a:moveTo>
                  <a:pt x="46" y="10"/>
                </a:moveTo>
                <a:cubicBezTo>
                  <a:pt x="47" y="10"/>
                  <a:pt x="47" y="10"/>
                  <a:pt x="47" y="10"/>
                </a:cubicBezTo>
                <a:cubicBezTo>
                  <a:pt x="48" y="11"/>
                  <a:pt x="49" y="11"/>
                  <a:pt x="49" y="11"/>
                </a:cubicBezTo>
                <a:cubicBezTo>
                  <a:pt x="49" y="11"/>
                  <a:pt x="48" y="11"/>
                  <a:pt x="47" y="11"/>
                </a:cubicBezTo>
                <a:cubicBezTo>
                  <a:pt x="45" y="12"/>
                  <a:pt x="43" y="12"/>
                  <a:pt x="40" y="12"/>
                </a:cubicBezTo>
                <a:cubicBezTo>
                  <a:pt x="37" y="12"/>
                  <a:pt x="35" y="12"/>
                  <a:pt x="33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1" y="11"/>
                  <a:pt x="32" y="11"/>
                  <a:pt x="33" y="10"/>
                </a:cubicBezTo>
                <a:cubicBezTo>
                  <a:pt x="34" y="10"/>
                  <a:pt x="36" y="10"/>
                  <a:pt x="38" y="10"/>
                </a:cubicBezTo>
                <a:cubicBezTo>
                  <a:pt x="39" y="10"/>
                  <a:pt x="42" y="10"/>
                  <a:pt x="44" y="10"/>
                </a:cubicBezTo>
                <a:cubicBezTo>
                  <a:pt x="45" y="10"/>
                  <a:pt x="46" y="10"/>
                  <a:pt x="46" y="10"/>
                </a:cubicBezTo>
                <a:close/>
                <a:moveTo>
                  <a:pt x="51" y="2"/>
                </a:moveTo>
                <a:cubicBezTo>
                  <a:pt x="52" y="2"/>
                  <a:pt x="53" y="2"/>
                  <a:pt x="53" y="2"/>
                </a:cubicBezTo>
                <a:cubicBezTo>
                  <a:pt x="53" y="2"/>
                  <a:pt x="52" y="2"/>
                  <a:pt x="51" y="3"/>
                </a:cubicBezTo>
                <a:cubicBezTo>
                  <a:pt x="49" y="3"/>
                  <a:pt x="47" y="3"/>
                  <a:pt x="44" y="3"/>
                </a:cubicBezTo>
                <a:cubicBezTo>
                  <a:pt x="41" y="3"/>
                  <a:pt x="39" y="3"/>
                  <a:pt x="37" y="3"/>
                </a:cubicBezTo>
                <a:cubicBezTo>
                  <a:pt x="36" y="2"/>
                  <a:pt x="35" y="2"/>
                  <a:pt x="35" y="2"/>
                </a:cubicBezTo>
                <a:cubicBezTo>
                  <a:pt x="35" y="2"/>
                  <a:pt x="36" y="2"/>
                  <a:pt x="37" y="2"/>
                </a:cubicBezTo>
                <a:cubicBezTo>
                  <a:pt x="39" y="1"/>
                  <a:pt x="41" y="1"/>
                  <a:pt x="44" y="1"/>
                </a:cubicBezTo>
                <a:cubicBezTo>
                  <a:pt x="47" y="1"/>
                  <a:pt x="49" y="1"/>
                  <a:pt x="51" y="2"/>
                </a:cubicBezTo>
                <a:close/>
                <a:moveTo>
                  <a:pt x="46" y="19"/>
                </a:moveTo>
                <a:cubicBezTo>
                  <a:pt x="48" y="19"/>
                  <a:pt x="49" y="19"/>
                  <a:pt x="51" y="19"/>
                </a:cubicBezTo>
                <a:cubicBezTo>
                  <a:pt x="52" y="19"/>
                  <a:pt x="52" y="20"/>
                  <a:pt x="52" y="20"/>
                </a:cubicBezTo>
                <a:cubicBezTo>
                  <a:pt x="52" y="20"/>
                  <a:pt x="52" y="20"/>
                  <a:pt x="51" y="20"/>
                </a:cubicBezTo>
                <a:cubicBezTo>
                  <a:pt x="49" y="20"/>
                  <a:pt x="46" y="21"/>
                  <a:pt x="44" y="21"/>
                </a:cubicBezTo>
                <a:cubicBezTo>
                  <a:pt x="41" y="21"/>
                  <a:pt x="38" y="20"/>
                  <a:pt x="36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19"/>
                  <a:pt x="36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8" y="19"/>
                  <a:pt x="39" y="19"/>
                  <a:pt x="40" y="19"/>
                </a:cubicBezTo>
                <a:cubicBezTo>
                  <a:pt x="42" y="19"/>
                  <a:pt x="45" y="19"/>
                  <a:pt x="46" y="19"/>
                </a:cubicBezTo>
                <a:close/>
                <a:moveTo>
                  <a:pt x="49" y="28"/>
                </a:moveTo>
                <a:cubicBezTo>
                  <a:pt x="50" y="28"/>
                  <a:pt x="51" y="28"/>
                  <a:pt x="51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9"/>
                  <a:pt x="53" y="29"/>
                  <a:pt x="51" y="29"/>
                </a:cubicBezTo>
                <a:cubicBezTo>
                  <a:pt x="50" y="29"/>
                  <a:pt x="47" y="29"/>
                  <a:pt x="44" y="29"/>
                </a:cubicBezTo>
                <a:cubicBezTo>
                  <a:pt x="41" y="29"/>
                  <a:pt x="39" y="29"/>
                  <a:pt x="37" y="29"/>
                </a:cubicBezTo>
                <a:cubicBezTo>
                  <a:pt x="36" y="29"/>
                  <a:pt x="35" y="29"/>
                  <a:pt x="35" y="28"/>
                </a:cubicBezTo>
                <a:cubicBezTo>
                  <a:pt x="35" y="28"/>
                  <a:pt x="36" y="28"/>
                  <a:pt x="37" y="28"/>
                </a:cubicBezTo>
                <a:cubicBezTo>
                  <a:pt x="38" y="28"/>
                  <a:pt x="38" y="28"/>
                  <a:pt x="39" y="28"/>
                </a:cubicBezTo>
                <a:cubicBezTo>
                  <a:pt x="40" y="28"/>
                  <a:pt x="42" y="28"/>
                  <a:pt x="44" y="28"/>
                </a:cubicBezTo>
                <a:cubicBezTo>
                  <a:pt x="45" y="28"/>
                  <a:pt x="47" y="28"/>
                  <a:pt x="49" y="28"/>
                </a:cubicBezTo>
                <a:close/>
                <a:moveTo>
                  <a:pt x="50" y="36"/>
                </a:moveTo>
                <a:cubicBezTo>
                  <a:pt x="51" y="36"/>
                  <a:pt x="52" y="37"/>
                  <a:pt x="53" y="37"/>
                </a:cubicBezTo>
                <a:cubicBezTo>
                  <a:pt x="54" y="37"/>
                  <a:pt x="55" y="37"/>
                  <a:pt x="55" y="37"/>
                </a:cubicBezTo>
                <a:cubicBezTo>
                  <a:pt x="55" y="37"/>
                  <a:pt x="54" y="37"/>
                  <a:pt x="53" y="38"/>
                </a:cubicBezTo>
                <a:cubicBezTo>
                  <a:pt x="51" y="38"/>
                  <a:pt x="49" y="38"/>
                  <a:pt x="46" y="38"/>
                </a:cubicBezTo>
                <a:cubicBezTo>
                  <a:pt x="43" y="38"/>
                  <a:pt x="40" y="38"/>
                  <a:pt x="39" y="38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7"/>
                  <a:pt x="37" y="37"/>
                  <a:pt x="39" y="37"/>
                </a:cubicBezTo>
                <a:cubicBezTo>
                  <a:pt x="39" y="37"/>
                  <a:pt x="40" y="37"/>
                  <a:pt x="40" y="37"/>
                </a:cubicBezTo>
                <a:cubicBezTo>
                  <a:pt x="41" y="37"/>
                  <a:pt x="43" y="37"/>
                  <a:pt x="44" y="37"/>
                </a:cubicBezTo>
                <a:cubicBezTo>
                  <a:pt x="46" y="37"/>
                  <a:pt x="48" y="37"/>
                  <a:pt x="50" y="36"/>
                </a:cubicBezTo>
                <a:close/>
                <a:moveTo>
                  <a:pt x="50" y="45"/>
                </a:moveTo>
                <a:cubicBezTo>
                  <a:pt x="51" y="45"/>
                  <a:pt x="51" y="45"/>
                  <a:pt x="51" y="45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1" y="46"/>
                </a:cubicBezTo>
                <a:cubicBezTo>
                  <a:pt x="50" y="47"/>
                  <a:pt x="47" y="47"/>
                  <a:pt x="44" y="47"/>
                </a:cubicBezTo>
                <a:cubicBezTo>
                  <a:pt x="41" y="47"/>
                  <a:pt x="39" y="47"/>
                  <a:pt x="37" y="46"/>
                </a:cubicBezTo>
                <a:cubicBezTo>
                  <a:pt x="36" y="46"/>
                  <a:pt x="35" y="46"/>
                  <a:pt x="35" y="46"/>
                </a:cubicBezTo>
                <a:cubicBezTo>
                  <a:pt x="35" y="46"/>
                  <a:pt x="36" y="46"/>
                  <a:pt x="37" y="45"/>
                </a:cubicBezTo>
                <a:cubicBezTo>
                  <a:pt x="38" y="45"/>
                  <a:pt x="39" y="45"/>
                  <a:pt x="40" y="45"/>
                </a:cubicBezTo>
                <a:cubicBezTo>
                  <a:pt x="41" y="45"/>
                  <a:pt x="43" y="45"/>
                  <a:pt x="46" y="45"/>
                </a:cubicBezTo>
                <a:cubicBezTo>
                  <a:pt x="47" y="45"/>
                  <a:pt x="49" y="45"/>
                  <a:pt x="50" y="45"/>
                </a:cubicBezTo>
                <a:close/>
                <a:moveTo>
                  <a:pt x="6" y="47"/>
                </a:moveTo>
                <a:cubicBezTo>
                  <a:pt x="6" y="47"/>
                  <a:pt x="6" y="47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47"/>
                  <a:pt x="6" y="47"/>
                  <a:pt x="6" y="47"/>
                </a:cubicBezTo>
                <a:close/>
                <a:moveTo>
                  <a:pt x="24" y="41"/>
                </a:moveTo>
                <a:cubicBezTo>
                  <a:pt x="24" y="41"/>
                  <a:pt x="24" y="41"/>
                  <a:pt x="24" y="41"/>
                </a:cubicBezTo>
                <a:cubicBezTo>
                  <a:pt x="23" y="41"/>
                  <a:pt x="22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2" y="42"/>
                  <a:pt x="23" y="42"/>
                  <a:pt x="25" y="42"/>
                </a:cubicBezTo>
                <a:cubicBezTo>
                  <a:pt x="26" y="41"/>
                  <a:pt x="26" y="41"/>
                  <a:pt x="26" y="41"/>
                </a:cubicBezTo>
                <a:cubicBezTo>
                  <a:pt x="26" y="41"/>
                  <a:pt x="26" y="41"/>
                  <a:pt x="25" y="41"/>
                </a:cubicBezTo>
                <a:cubicBezTo>
                  <a:pt x="24" y="41"/>
                  <a:pt x="24" y="41"/>
                  <a:pt x="24" y="41"/>
                </a:cubicBezTo>
                <a:close/>
                <a:moveTo>
                  <a:pt x="20" y="25"/>
                </a:moveTo>
                <a:cubicBezTo>
                  <a:pt x="20" y="25"/>
                  <a:pt x="20" y="25"/>
                  <a:pt x="20" y="25"/>
                </a:cubicBezTo>
                <a:cubicBezTo>
                  <a:pt x="18" y="25"/>
                  <a:pt x="15" y="26"/>
                  <a:pt x="12" y="26"/>
                </a:cubicBezTo>
                <a:cubicBezTo>
                  <a:pt x="11" y="26"/>
                  <a:pt x="10" y="26"/>
                  <a:pt x="9" y="26"/>
                </a:cubicBezTo>
                <a:cubicBezTo>
                  <a:pt x="9" y="26"/>
                  <a:pt x="8" y="26"/>
                  <a:pt x="8" y="26"/>
                </a:cubicBezTo>
                <a:cubicBezTo>
                  <a:pt x="8" y="26"/>
                  <a:pt x="9" y="26"/>
                  <a:pt x="10" y="26"/>
                </a:cubicBezTo>
                <a:cubicBezTo>
                  <a:pt x="12" y="27"/>
                  <a:pt x="14" y="27"/>
                  <a:pt x="17" y="27"/>
                </a:cubicBezTo>
                <a:cubicBezTo>
                  <a:pt x="20" y="27"/>
                  <a:pt x="22" y="27"/>
                  <a:pt x="24" y="26"/>
                </a:cubicBezTo>
                <a:cubicBezTo>
                  <a:pt x="25" y="26"/>
                  <a:pt x="26" y="26"/>
                  <a:pt x="26" y="26"/>
                </a:cubicBezTo>
                <a:cubicBezTo>
                  <a:pt x="26" y="26"/>
                  <a:pt x="25" y="26"/>
                  <a:pt x="24" y="25"/>
                </a:cubicBezTo>
                <a:cubicBezTo>
                  <a:pt x="23" y="25"/>
                  <a:pt x="22" y="25"/>
                  <a:pt x="20" y="25"/>
                </a:cubicBezTo>
                <a:close/>
                <a:moveTo>
                  <a:pt x="19" y="17"/>
                </a:moveTo>
                <a:cubicBezTo>
                  <a:pt x="17" y="17"/>
                  <a:pt x="15" y="16"/>
                  <a:pt x="12" y="16"/>
                </a:cubicBezTo>
                <a:cubicBezTo>
                  <a:pt x="9" y="16"/>
                  <a:pt x="7" y="17"/>
                  <a:pt x="5" y="17"/>
                </a:cubicBezTo>
                <a:cubicBezTo>
                  <a:pt x="4" y="17"/>
                  <a:pt x="3" y="17"/>
                  <a:pt x="3" y="17"/>
                </a:cubicBezTo>
                <a:cubicBezTo>
                  <a:pt x="3" y="17"/>
                  <a:pt x="4" y="18"/>
                  <a:pt x="5" y="18"/>
                </a:cubicBezTo>
                <a:cubicBezTo>
                  <a:pt x="7" y="18"/>
                  <a:pt x="9" y="18"/>
                  <a:pt x="12" y="18"/>
                </a:cubicBezTo>
                <a:cubicBezTo>
                  <a:pt x="15" y="18"/>
                  <a:pt x="17" y="18"/>
                  <a:pt x="19" y="18"/>
                </a:cubicBezTo>
                <a:cubicBezTo>
                  <a:pt x="20" y="18"/>
                  <a:pt x="21" y="17"/>
                  <a:pt x="21" y="17"/>
                </a:cubicBezTo>
                <a:cubicBezTo>
                  <a:pt x="21" y="17"/>
                  <a:pt x="20" y="17"/>
                  <a:pt x="19" y="17"/>
                </a:cubicBezTo>
                <a:close/>
                <a:moveTo>
                  <a:pt x="21" y="34"/>
                </a:moveTo>
                <a:cubicBezTo>
                  <a:pt x="19" y="34"/>
                  <a:pt x="18" y="34"/>
                  <a:pt x="17" y="34"/>
                </a:cubicBezTo>
                <a:cubicBezTo>
                  <a:pt x="14" y="34"/>
                  <a:pt x="12" y="34"/>
                  <a:pt x="10" y="34"/>
                </a:cubicBezTo>
                <a:cubicBezTo>
                  <a:pt x="9" y="33"/>
                  <a:pt x="9" y="33"/>
                  <a:pt x="9" y="33"/>
                </a:cubicBezTo>
                <a:cubicBezTo>
                  <a:pt x="8" y="34"/>
                  <a:pt x="7" y="34"/>
                  <a:pt x="6" y="34"/>
                </a:cubicBezTo>
                <a:cubicBezTo>
                  <a:pt x="5" y="34"/>
                  <a:pt x="4" y="34"/>
                  <a:pt x="4" y="34"/>
                </a:cubicBezTo>
                <a:cubicBezTo>
                  <a:pt x="4" y="34"/>
                  <a:pt x="5" y="35"/>
                  <a:pt x="6" y="35"/>
                </a:cubicBezTo>
                <a:cubicBezTo>
                  <a:pt x="8" y="35"/>
                  <a:pt x="10" y="35"/>
                  <a:pt x="13" y="35"/>
                </a:cubicBezTo>
                <a:cubicBezTo>
                  <a:pt x="16" y="35"/>
                  <a:pt x="18" y="35"/>
                  <a:pt x="20" y="35"/>
                </a:cubicBezTo>
                <a:cubicBezTo>
                  <a:pt x="21" y="35"/>
                  <a:pt x="22" y="34"/>
                  <a:pt x="22" y="34"/>
                </a:cubicBezTo>
                <a:cubicBezTo>
                  <a:pt x="22" y="34"/>
                  <a:pt x="21" y="34"/>
                  <a:pt x="21" y="34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68"/>
          <p:cNvSpPr>
            <a:spLocks noEditPoints="1"/>
          </p:cNvSpPr>
          <p:nvPr/>
        </p:nvSpPr>
        <p:spPr bwMode="auto">
          <a:xfrm>
            <a:off x="4704276" y="1982922"/>
            <a:ext cx="536787" cy="403963"/>
          </a:xfrm>
          <a:custGeom>
            <a:avLst/>
            <a:gdLst>
              <a:gd name="T0" fmla="*/ 120233 w 297"/>
              <a:gd name="T1" fmla="*/ 165043 h 223"/>
              <a:gd name="T2" fmla="*/ 60117 w 297"/>
              <a:gd name="T3" fmla="*/ 225297 h 223"/>
              <a:gd name="T4" fmla="*/ 305810 w 297"/>
              <a:gd name="T5" fmla="*/ 316987 h 223"/>
              <a:gd name="T6" fmla="*/ 358085 w 297"/>
              <a:gd name="T7" fmla="*/ 246255 h 223"/>
              <a:gd name="T8" fmla="*/ 120233 w 297"/>
              <a:gd name="T9" fmla="*/ 165043 h 223"/>
              <a:gd name="T10" fmla="*/ 418202 w 297"/>
              <a:gd name="T11" fmla="*/ 52395 h 223"/>
              <a:gd name="T12" fmla="*/ 418202 w 297"/>
              <a:gd name="T13" fmla="*/ 214818 h 223"/>
              <a:gd name="T14" fmla="*/ 632530 w 297"/>
              <a:gd name="T15" fmla="*/ 133606 h 223"/>
              <a:gd name="T16" fmla="*/ 418202 w 297"/>
              <a:gd name="T17" fmla="*/ 52395 h 223"/>
              <a:gd name="T18" fmla="*/ 407747 w 297"/>
              <a:gd name="T19" fmla="*/ 214818 h 223"/>
              <a:gd name="T20" fmla="*/ 284900 w 297"/>
              <a:gd name="T21" fmla="*/ 175522 h 223"/>
              <a:gd name="T22" fmla="*/ 172508 w 297"/>
              <a:gd name="T23" fmla="*/ 133606 h 223"/>
              <a:gd name="T24" fmla="*/ 407747 w 297"/>
              <a:gd name="T25" fmla="*/ 52395 h 223"/>
              <a:gd name="T26" fmla="*/ 407747 w 297"/>
              <a:gd name="T27" fmla="*/ 214818 h 223"/>
              <a:gd name="T28" fmla="*/ 705715 w 297"/>
              <a:gd name="T29" fmla="*/ 112648 h 223"/>
              <a:gd name="T30" fmla="*/ 776287 w 297"/>
              <a:gd name="T31" fmla="*/ 175522 h 223"/>
              <a:gd name="T32" fmla="*/ 765832 w 297"/>
              <a:gd name="T33" fmla="*/ 204339 h 223"/>
              <a:gd name="T34" fmla="*/ 734467 w 297"/>
              <a:gd name="T35" fmla="*/ 214818 h 223"/>
              <a:gd name="T36" fmla="*/ 724012 w 297"/>
              <a:gd name="T37" fmla="*/ 186001 h 223"/>
              <a:gd name="T38" fmla="*/ 724012 w 297"/>
              <a:gd name="T39" fmla="*/ 225297 h 223"/>
              <a:gd name="T40" fmla="*/ 724012 w 297"/>
              <a:gd name="T41" fmla="*/ 450594 h 223"/>
              <a:gd name="T42" fmla="*/ 439112 w 297"/>
              <a:gd name="T43" fmla="*/ 584200 h 223"/>
              <a:gd name="T44" fmla="*/ 407747 w 297"/>
              <a:gd name="T45" fmla="*/ 573721 h 223"/>
              <a:gd name="T46" fmla="*/ 101937 w 297"/>
              <a:gd name="T47" fmla="*/ 450594 h 223"/>
              <a:gd name="T48" fmla="*/ 91482 w 297"/>
              <a:gd name="T49" fmla="*/ 440115 h 223"/>
              <a:gd name="T50" fmla="*/ 91482 w 297"/>
              <a:gd name="T51" fmla="*/ 421777 h 223"/>
              <a:gd name="T52" fmla="*/ 91482 w 297"/>
              <a:gd name="T53" fmla="*/ 288170 h 223"/>
              <a:gd name="T54" fmla="*/ 7841 w 297"/>
              <a:gd name="T55" fmla="*/ 256734 h 223"/>
              <a:gd name="T56" fmla="*/ 0 w 297"/>
              <a:gd name="T57" fmla="*/ 214818 h 223"/>
              <a:gd name="T58" fmla="*/ 101937 w 297"/>
              <a:gd name="T59" fmla="*/ 123127 h 223"/>
              <a:gd name="T60" fmla="*/ 112392 w 297"/>
              <a:gd name="T61" fmla="*/ 112648 h 223"/>
              <a:gd name="T62" fmla="*/ 407747 w 297"/>
              <a:gd name="T63" fmla="*/ 10479 h 223"/>
              <a:gd name="T64" fmla="*/ 407747 w 297"/>
              <a:gd name="T65" fmla="*/ 0 h 223"/>
              <a:gd name="T66" fmla="*/ 418202 w 297"/>
              <a:gd name="T67" fmla="*/ 10479 h 223"/>
              <a:gd name="T68" fmla="*/ 705715 w 297"/>
              <a:gd name="T69" fmla="*/ 112648 h 223"/>
              <a:gd name="T70" fmla="*/ 130688 w 297"/>
              <a:gd name="T71" fmla="*/ 309128 h 223"/>
              <a:gd name="T72" fmla="*/ 305810 w 297"/>
              <a:gd name="T73" fmla="*/ 369382 h 223"/>
              <a:gd name="T74" fmla="*/ 316265 w 297"/>
              <a:gd name="T75" fmla="*/ 379861 h 223"/>
              <a:gd name="T76" fmla="*/ 326720 w 297"/>
              <a:gd name="T77" fmla="*/ 358903 h 223"/>
              <a:gd name="T78" fmla="*/ 386837 w 297"/>
              <a:gd name="T79" fmla="*/ 288170 h 223"/>
              <a:gd name="T80" fmla="*/ 386837 w 297"/>
              <a:gd name="T81" fmla="*/ 523946 h 223"/>
              <a:gd name="T82" fmla="*/ 130688 w 297"/>
              <a:gd name="T83" fmla="*/ 411298 h 223"/>
              <a:gd name="T84" fmla="*/ 130688 w 297"/>
              <a:gd name="T85" fmla="*/ 309128 h 22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97"/>
              <a:gd name="T130" fmla="*/ 0 h 223"/>
              <a:gd name="T131" fmla="*/ 297 w 297"/>
              <a:gd name="T132" fmla="*/ 223 h 223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97" h="223">
                <a:moveTo>
                  <a:pt x="46" y="63"/>
                </a:moveTo>
                <a:lnTo>
                  <a:pt x="23" y="86"/>
                </a:lnTo>
                <a:lnTo>
                  <a:pt x="117" y="121"/>
                </a:lnTo>
                <a:lnTo>
                  <a:pt x="137" y="94"/>
                </a:lnTo>
                <a:lnTo>
                  <a:pt x="46" y="63"/>
                </a:lnTo>
                <a:close/>
                <a:moveTo>
                  <a:pt x="160" y="20"/>
                </a:moveTo>
                <a:lnTo>
                  <a:pt x="160" y="82"/>
                </a:lnTo>
                <a:lnTo>
                  <a:pt x="242" y="51"/>
                </a:lnTo>
                <a:lnTo>
                  <a:pt x="160" y="20"/>
                </a:lnTo>
                <a:close/>
                <a:moveTo>
                  <a:pt x="156" y="82"/>
                </a:moveTo>
                <a:lnTo>
                  <a:pt x="109" y="67"/>
                </a:lnTo>
                <a:lnTo>
                  <a:pt x="66" y="51"/>
                </a:lnTo>
                <a:lnTo>
                  <a:pt x="156" y="20"/>
                </a:lnTo>
                <a:lnTo>
                  <a:pt x="156" y="82"/>
                </a:lnTo>
                <a:close/>
                <a:moveTo>
                  <a:pt x="270" y="43"/>
                </a:moveTo>
                <a:lnTo>
                  <a:pt x="297" y="67"/>
                </a:lnTo>
                <a:lnTo>
                  <a:pt x="293" y="78"/>
                </a:lnTo>
                <a:lnTo>
                  <a:pt x="281" y="82"/>
                </a:lnTo>
                <a:lnTo>
                  <a:pt x="277" y="71"/>
                </a:lnTo>
                <a:lnTo>
                  <a:pt x="277" y="86"/>
                </a:lnTo>
                <a:lnTo>
                  <a:pt x="277" y="172"/>
                </a:lnTo>
                <a:lnTo>
                  <a:pt x="168" y="223"/>
                </a:lnTo>
                <a:lnTo>
                  <a:pt x="156" y="219"/>
                </a:lnTo>
                <a:lnTo>
                  <a:pt x="39" y="172"/>
                </a:lnTo>
                <a:lnTo>
                  <a:pt x="35" y="168"/>
                </a:lnTo>
                <a:lnTo>
                  <a:pt x="35" y="161"/>
                </a:lnTo>
                <a:lnTo>
                  <a:pt x="35" y="110"/>
                </a:lnTo>
                <a:lnTo>
                  <a:pt x="3" y="98"/>
                </a:lnTo>
                <a:lnTo>
                  <a:pt x="0" y="82"/>
                </a:lnTo>
                <a:lnTo>
                  <a:pt x="39" y="47"/>
                </a:lnTo>
                <a:lnTo>
                  <a:pt x="43" y="43"/>
                </a:lnTo>
                <a:lnTo>
                  <a:pt x="156" y="4"/>
                </a:lnTo>
                <a:lnTo>
                  <a:pt x="156" y="0"/>
                </a:lnTo>
                <a:lnTo>
                  <a:pt x="160" y="4"/>
                </a:lnTo>
                <a:lnTo>
                  <a:pt x="270" y="43"/>
                </a:lnTo>
                <a:close/>
                <a:moveTo>
                  <a:pt x="50" y="118"/>
                </a:moveTo>
                <a:lnTo>
                  <a:pt x="117" y="141"/>
                </a:lnTo>
                <a:lnTo>
                  <a:pt x="121" y="145"/>
                </a:lnTo>
                <a:lnTo>
                  <a:pt x="125" y="137"/>
                </a:lnTo>
                <a:lnTo>
                  <a:pt x="148" y="110"/>
                </a:lnTo>
                <a:lnTo>
                  <a:pt x="148" y="200"/>
                </a:lnTo>
                <a:lnTo>
                  <a:pt x="50" y="157"/>
                </a:lnTo>
                <a:lnTo>
                  <a:pt x="50" y="118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69"/>
          <p:cNvSpPr>
            <a:spLocks noEditPoints="1"/>
          </p:cNvSpPr>
          <p:nvPr/>
        </p:nvSpPr>
        <p:spPr bwMode="auto">
          <a:xfrm>
            <a:off x="5496834" y="2004877"/>
            <a:ext cx="432504" cy="354565"/>
          </a:xfrm>
          <a:custGeom>
            <a:avLst/>
            <a:gdLst>
              <a:gd name="T0" fmla="*/ 541729 w 239"/>
              <a:gd name="T1" fmla="*/ 10465 h 196"/>
              <a:gd name="T2" fmla="*/ 520793 w 239"/>
              <a:gd name="T3" fmla="*/ 112494 h 196"/>
              <a:gd name="T4" fmla="*/ 481537 w 239"/>
              <a:gd name="T5" fmla="*/ 10465 h 196"/>
              <a:gd name="T6" fmla="*/ 541729 w 239"/>
              <a:gd name="T7" fmla="*/ 512762 h 196"/>
              <a:gd name="T8" fmla="*/ 481537 w 239"/>
              <a:gd name="T9" fmla="*/ 256381 h 196"/>
              <a:gd name="T10" fmla="*/ 541729 w 239"/>
              <a:gd name="T11" fmla="*/ 224987 h 196"/>
              <a:gd name="T12" fmla="*/ 625475 w 239"/>
              <a:gd name="T13" fmla="*/ 0 h 196"/>
              <a:gd name="T14" fmla="*/ 552198 w 239"/>
              <a:gd name="T15" fmla="*/ 512762 h 196"/>
              <a:gd name="T16" fmla="*/ 573134 w 239"/>
              <a:gd name="T17" fmla="*/ 164816 h 196"/>
              <a:gd name="T18" fmla="*/ 552198 w 239"/>
              <a:gd name="T19" fmla="*/ 102029 h 196"/>
              <a:gd name="T20" fmla="*/ 400409 w 239"/>
              <a:gd name="T21" fmla="*/ 70636 h 196"/>
              <a:gd name="T22" fmla="*/ 460601 w 239"/>
              <a:gd name="T23" fmla="*/ 133423 h 196"/>
              <a:gd name="T24" fmla="*/ 460601 w 239"/>
              <a:gd name="T25" fmla="*/ 154352 h 196"/>
              <a:gd name="T26" fmla="*/ 400409 w 239"/>
              <a:gd name="T27" fmla="*/ 245916 h 196"/>
              <a:gd name="T28" fmla="*/ 460601 w 239"/>
              <a:gd name="T29" fmla="*/ 277310 h 196"/>
              <a:gd name="T30" fmla="*/ 400409 w 239"/>
              <a:gd name="T31" fmla="*/ 512762 h 196"/>
              <a:gd name="T32" fmla="*/ 460601 w 239"/>
              <a:gd name="T33" fmla="*/ 277310 h 196"/>
              <a:gd name="T34" fmla="*/ 389940 w 239"/>
              <a:gd name="T35" fmla="*/ 112494 h 196"/>
              <a:gd name="T36" fmla="*/ 358536 w 239"/>
              <a:gd name="T37" fmla="*/ 295623 h 196"/>
              <a:gd name="T38" fmla="*/ 327131 w 239"/>
              <a:gd name="T39" fmla="*/ 256381 h 196"/>
              <a:gd name="T40" fmla="*/ 316663 w 239"/>
              <a:gd name="T41" fmla="*/ 112494 h 196"/>
              <a:gd name="T42" fmla="*/ 389940 w 239"/>
              <a:gd name="T43" fmla="*/ 512762 h 196"/>
              <a:gd name="T44" fmla="*/ 316663 w 239"/>
              <a:gd name="T45" fmla="*/ 347946 h 196"/>
              <a:gd name="T46" fmla="*/ 348068 w 239"/>
              <a:gd name="T47" fmla="*/ 389804 h 196"/>
              <a:gd name="T48" fmla="*/ 389940 w 239"/>
              <a:gd name="T49" fmla="*/ 358410 h 196"/>
              <a:gd name="T50" fmla="*/ 306195 w 239"/>
              <a:gd name="T51" fmla="*/ 164816 h 196"/>
              <a:gd name="T52" fmla="*/ 295727 w 239"/>
              <a:gd name="T53" fmla="*/ 266846 h 196"/>
              <a:gd name="T54" fmla="*/ 235535 w 239"/>
              <a:gd name="T55" fmla="*/ 164816 h 196"/>
              <a:gd name="T56" fmla="*/ 306195 w 239"/>
              <a:gd name="T57" fmla="*/ 512762 h 196"/>
              <a:gd name="T58" fmla="*/ 235535 w 239"/>
              <a:gd name="T59" fmla="*/ 379339 h 196"/>
              <a:gd name="T60" fmla="*/ 162257 w 239"/>
              <a:gd name="T61" fmla="*/ 204058 h 196"/>
              <a:gd name="T62" fmla="*/ 225066 w 239"/>
              <a:gd name="T63" fmla="*/ 316552 h 196"/>
              <a:gd name="T64" fmla="*/ 162257 w 239"/>
              <a:gd name="T65" fmla="*/ 327017 h 196"/>
              <a:gd name="T66" fmla="*/ 225066 w 239"/>
              <a:gd name="T67" fmla="*/ 389804 h 196"/>
              <a:gd name="T68" fmla="*/ 162257 w 239"/>
              <a:gd name="T69" fmla="*/ 512762 h 196"/>
              <a:gd name="T70" fmla="*/ 172725 w 239"/>
              <a:gd name="T71" fmla="*/ 418581 h 196"/>
              <a:gd name="T72" fmla="*/ 225066 w 239"/>
              <a:gd name="T73" fmla="*/ 389804 h 196"/>
              <a:gd name="T74" fmla="*/ 154406 w 239"/>
              <a:gd name="T75" fmla="*/ 172665 h 196"/>
              <a:gd name="T76" fmla="*/ 143938 w 239"/>
              <a:gd name="T77" fmla="*/ 306088 h 196"/>
              <a:gd name="T78" fmla="*/ 112533 w 239"/>
              <a:gd name="T79" fmla="*/ 306088 h 196"/>
              <a:gd name="T80" fmla="*/ 81129 w 239"/>
              <a:gd name="T81" fmla="*/ 172665 h 196"/>
              <a:gd name="T82" fmla="*/ 154406 w 239"/>
              <a:gd name="T83" fmla="*/ 512762 h 196"/>
              <a:gd name="T84" fmla="*/ 81129 w 239"/>
              <a:gd name="T85" fmla="*/ 389804 h 196"/>
              <a:gd name="T86" fmla="*/ 154406 w 239"/>
              <a:gd name="T87" fmla="*/ 400268 h 196"/>
              <a:gd name="T88" fmla="*/ 70660 w 239"/>
              <a:gd name="T89" fmla="*/ 235452 h 196"/>
              <a:gd name="T90" fmla="*/ 31405 w 239"/>
              <a:gd name="T91" fmla="*/ 347946 h 196"/>
              <a:gd name="T92" fmla="*/ 70660 w 239"/>
              <a:gd name="T93" fmla="*/ 400268 h 196"/>
              <a:gd name="T94" fmla="*/ 0 w 239"/>
              <a:gd name="T95" fmla="*/ 512762 h 19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39"/>
              <a:gd name="T145" fmla="*/ 0 h 196"/>
              <a:gd name="T146" fmla="*/ 239 w 239"/>
              <a:gd name="T147" fmla="*/ 196 h 19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39" h="196">
                <a:moveTo>
                  <a:pt x="184" y="4"/>
                </a:moveTo>
                <a:lnTo>
                  <a:pt x="207" y="4"/>
                </a:lnTo>
                <a:lnTo>
                  <a:pt x="207" y="39"/>
                </a:lnTo>
                <a:lnTo>
                  <a:pt x="199" y="43"/>
                </a:lnTo>
                <a:lnTo>
                  <a:pt x="184" y="47"/>
                </a:lnTo>
                <a:lnTo>
                  <a:pt x="184" y="4"/>
                </a:lnTo>
                <a:close/>
                <a:moveTo>
                  <a:pt x="207" y="86"/>
                </a:moveTo>
                <a:lnTo>
                  <a:pt x="207" y="196"/>
                </a:lnTo>
                <a:lnTo>
                  <a:pt x="184" y="196"/>
                </a:lnTo>
                <a:lnTo>
                  <a:pt x="184" y="98"/>
                </a:lnTo>
                <a:lnTo>
                  <a:pt x="199" y="78"/>
                </a:lnTo>
                <a:lnTo>
                  <a:pt x="207" y="86"/>
                </a:lnTo>
                <a:close/>
                <a:moveTo>
                  <a:pt x="211" y="0"/>
                </a:moveTo>
                <a:lnTo>
                  <a:pt x="239" y="0"/>
                </a:lnTo>
                <a:lnTo>
                  <a:pt x="239" y="196"/>
                </a:lnTo>
                <a:lnTo>
                  <a:pt x="211" y="196"/>
                </a:lnTo>
                <a:lnTo>
                  <a:pt x="211" y="82"/>
                </a:lnTo>
                <a:lnTo>
                  <a:pt x="219" y="63"/>
                </a:lnTo>
                <a:lnTo>
                  <a:pt x="223" y="35"/>
                </a:lnTo>
                <a:lnTo>
                  <a:pt x="211" y="39"/>
                </a:lnTo>
                <a:lnTo>
                  <a:pt x="211" y="0"/>
                </a:lnTo>
                <a:close/>
                <a:moveTo>
                  <a:pt x="153" y="27"/>
                </a:moveTo>
                <a:lnTo>
                  <a:pt x="176" y="27"/>
                </a:lnTo>
                <a:lnTo>
                  <a:pt x="176" y="51"/>
                </a:lnTo>
                <a:lnTo>
                  <a:pt x="172" y="51"/>
                </a:lnTo>
                <a:lnTo>
                  <a:pt x="176" y="59"/>
                </a:lnTo>
                <a:lnTo>
                  <a:pt x="176" y="70"/>
                </a:lnTo>
                <a:lnTo>
                  <a:pt x="153" y="94"/>
                </a:lnTo>
                <a:lnTo>
                  <a:pt x="153" y="27"/>
                </a:lnTo>
                <a:close/>
                <a:moveTo>
                  <a:pt x="176" y="106"/>
                </a:moveTo>
                <a:lnTo>
                  <a:pt x="176" y="196"/>
                </a:lnTo>
                <a:lnTo>
                  <a:pt x="153" y="196"/>
                </a:lnTo>
                <a:lnTo>
                  <a:pt x="153" y="129"/>
                </a:lnTo>
                <a:lnTo>
                  <a:pt x="176" y="106"/>
                </a:lnTo>
                <a:close/>
                <a:moveTo>
                  <a:pt x="121" y="43"/>
                </a:moveTo>
                <a:lnTo>
                  <a:pt x="149" y="43"/>
                </a:lnTo>
                <a:lnTo>
                  <a:pt x="149" y="102"/>
                </a:lnTo>
                <a:lnTo>
                  <a:pt x="137" y="113"/>
                </a:lnTo>
                <a:lnTo>
                  <a:pt x="133" y="106"/>
                </a:lnTo>
                <a:lnTo>
                  <a:pt x="125" y="98"/>
                </a:lnTo>
                <a:lnTo>
                  <a:pt x="121" y="98"/>
                </a:lnTo>
                <a:lnTo>
                  <a:pt x="121" y="43"/>
                </a:lnTo>
                <a:close/>
                <a:moveTo>
                  <a:pt x="149" y="137"/>
                </a:moveTo>
                <a:lnTo>
                  <a:pt x="149" y="196"/>
                </a:lnTo>
                <a:lnTo>
                  <a:pt x="121" y="196"/>
                </a:lnTo>
                <a:lnTo>
                  <a:pt x="121" y="133"/>
                </a:lnTo>
                <a:lnTo>
                  <a:pt x="125" y="137"/>
                </a:lnTo>
                <a:lnTo>
                  <a:pt x="133" y="149"/>
                </a:lnTo>
                <a:lnTo>
                  <a:pt x="145" y="137"/>
                </a:lnTo>
                <a:lnTo>
                  <a:pt x="149" y="137"/>
                </a:lnTo>
                <a:close/>
                <a:moveTo>
                  <a:pt x="90" y="63"/>
                </a:moveTo>
                <a:lnTo>
                  <a:pt x="117" y="63"/>
                </a:lnTo>
                <a:lnTo>
                  <a:pt x="117" y="102"/>
                </a:lnTo>
                <a:lnTo>
                  <a:pt x="113" y="102"/>
                </a:lnTo>
                <a:lnTo>
                  <a:pt x="90" y="117"/>
                </a:lnTo>
                <a:lnTo>
                  <a:pt x="90" y="63"/>
                </a:lnTo>
                <a:close/>
                <a:moveTo>
                  <a:pt x="117" y="129"/>
                </a:moveTo>
                <a:lnTo>
                  <a:pt x="117" y="196"/>
                </a:lnTo>
                <a:lnTo>
                  <a:pt x="90" y="196"/>
                </a:lnTo>
                <a:lnTo>
                  <a:pt x="90" y="145"/>
                </a:lnTo>
                <a:lnTo>
                  <a:pt x="117" y="129"/>
                </a:lnTo>
                <a:close/>
                <a:moveTo>
                  <a:pt x="62" y="78"/>
                </a:moveTo>
                <a:lnTo>
                  <a:pt x="86" y="78"/>
                </a:lnTo>
                <a:lnTo>
                  <a:pt x="86" y="121"/>
                </a:lnTo>
                <a:lnTo>
                  <a:pt x="70" y="133"/>
                </a:lnTo>
                <a:lnTo>
                  <a:pt x="62" y="125"/>
                </a:lnTo>
                <a:lnTo>
                  <a:pt x="62" y="78"/>
                </a:lnTo>
                <a:close/>
                <a:moveTo>
                  <a:pt x="86" y="149"/>
                </a:moveTo>
                <a:lnTo>
                  <a:pt x="86" y="196"/>
                </a:lnTo>
                <a:lnTo>
                  <a:pt x="62" y="196"/>
                </a:lnTo>
                <a:lnTo>
                  <a:pt x="62" y="156"/>
                </a:lnTo>
                <a:lnTo>
                  <a:pt x="66" y="160"/>
                </a:lnTo>
                <a:lnTo>
                  <a:pt x="74" y="156"/>
                </a:lnTo>
                <a:lnTo>
                  <a:pt x="86" y="149"/>
                </a:lnTo>
                <a:close/>
                <a:moveTo>
                  <a:pt x="31" y="66"/>
                </a:moveTo>
                <a:lnTo>
                  <a:pt x="59" y="66"/>
                </a:lnTo>
                <a:lnTo>
                  <a:pt x="59" y="117"/>
                </a:lnTo>
                <a:lnTo>
                  <a:pt x="55" y="117"/>
                </a:lnTo>
                <a:lnTo>
                  <a:pt x="51" y="113"/>
                </a:lnTo>
                <a:lnTo>
                  <a:pt x="43" y="117"/>
                </a:lnTo>
                <a:lnTo>
                  <a:pt x="31" y="121"/>
                </a:lnTo>
                <a:lnTo>
                  <a:pt x="31" y="66"/>
                </a:lnTo>
                <a:close/>
                <a:moveTo>
                  <a:pt x="59" y="153"/>
                </a:moveTo>
                <a:lnTo>
                  <a:pt x="59" y="196"/>
                </a:lnTo>
                <a:lnTo>
                  <a:pt x="31" y="196"/>
                </a:lnTo>
                <a:lnTo>
                  <a:pt x="31" y="149"/>
                </a:lnTo>
                <a:lnTo>
                  <a:pt x="47" y="141"/>
                </a:lnTo>
                <a:lnTo>
                  <a:pt x="59" y="153"/>
                </a:lnTo>
                <a:close/>
                <a:moveTo>
                  <a:pt x="0" y="90"/>
                </a:moveTo>
                <a:lnTo>
                  <a:pt x="27" y="90"/>
                </a:lnTo>
                <a:lnTo>
                  <a:pt x="27" y="125"/>
                </a:lnTo>
                <a:lnTo>
                  <a:pt x="12" y="133"/>
                </a:lnTo>
                <a:lnTo>
                  <a:pt x="23" y="156"/>
                </a:lnTo>
                <a:lnTo>
                  <a:pt x="27" y="153"/>
                </a:lnTo>
                <a:lnTo>
                  <a:pt x="27" y="196"/>
                </a:lnTo>
                <a:lnTo>
                  <a:pt x="0" y="196"/>
                </a:lnTo>
                <a:lnTo>
                  <a:pt x="0" y="9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70"/>
          <p:cNvSpPr>
            <a:spLocks noEditPoints="1"/>
          </p:cNvSpPr>
          <p:nvPr/>
        </p:nvSpPr>
        <p:spPr bwMode="auto">
          <a:xfrm>
            <a:off x="1720659" y="1968651"/>
            <a:ext cx="440188" cy="440188"/>
          </a:xfrm>
          <a:custGeom>
            <a:avLst/>
            <a:gdLst>
              <a:gd name="T0" fmla="*/ 585249 w 62"/>
              <a:gd name="T1" fmla="*/ 133478 h 62"/>
              <a:gd name="T2" fmla="*/ 544179 w 62"/>
              <a:gd name="T3" fmla="*/ 369632 h 62"/>
              <a:gd name="T4" fmla="*/ 277223 w 62"/>
              <a:gd name="T5" fmla="*/ 636588 h 62"/>
              <a:gd name="T6" fmla="*/ 0 w 62"/>
              <a:gd name="T7" fmla="*/ 349097 h 62"/>
              <a:gd name="T8" fmla="*/ 256688 w 62"/>
              <a:gd name="T9" fmla="*/ 92408 h 62"/>
              <a:gd name="T10" fmla="*/ 503109 w 62"/>
              <a:gd name="T11" fmla="*/ 51338 h 62"/>
              <a:gd name="T12" fmla="*/ 441504 w 62"/>
              <a:gd name="T13" fmla="*/ 112943 h 62"/>
              <a:gd name="T14" fmla="*/ 390166 w 62"/>
              <a:gd name="T15" fmla="*/ 133478 h 62"/>
              <a:gd name="T16" fmla="*/ 390166 w 62"/>
              <a:gd name="T17" fmla="*/ 246421 h 62"/>
              <a:gd name="T18" fmla="*/ 503109 w 62"/>
              <a:gd name="T19" fmla="*/ 246421 h 62"/>
              <a:gd name="T20" fmla="*/ 523644 w 62"/>
              <a:gd name="T21" fmla="*/ 195083 h 62"/>
              <a:gd name="T22" fmla="*/ 585249 w 62"/>
              <a:gd name="T23" fmla="*/ 133478 h 62"/>
              <a:gd name="T24" fmla="*/ 595517 w 62"/>
              <a:gd name="T25" fmla="*/ 0 h 62"/>
              <a:gd name="T26" fmla="*/ 410701 w 62"/>
              <a:gd name="T27" fmla="*/ 195083 h 62"/>
              <a:gd name="T28" fmla="*/ 441504 w 62"/>
              <a:gd name="T29" fmla="*/ 225886 h 62"/>
              <a:gd name="T30" fmla="*/ 636587 w 62"/>
              <a:gd name="T31" fmla="*/ 41070 h 62"/>
              <a:gd name="T32" fmla="*/ 595517 w 62"/>
              <a:gd name="T33" fmla="*/ 0 h 6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2"/>
              <a:gd name="T52" fmla="*/ 0 h 62"/>
              <a:gd name="T53" fmla="*/ 62 w 62"/>
              <a:gd name="T54" fmla="*/ 62 h 62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2" h="62">
                <a:moveTo>
                  <a:pt x="57" y="13"/>
                </a:moveTo>
                <a:cubicBezTo>
                  <a:pt x="61" y="21"/>
                  <a:pt x="59" y="30"/>
                  <a:pt x="53" y="36"/>
                </a:cubicBezTo>
                <a:cubicBezTo>
                  <a:pt x="27" y="62"/>
                  <a:pt x="27" y="62"/>
                  <a:pt x="27" y="62"/>
                </a:cubicBezTo>
                <a:cubicBezTo>
                  <a:pt x="0" y="34"/>
                  <a:pt x="0" y="34"/>
                  <a:pt x="0" y="34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2"/>
                  <a:pt x="41" y="1"/>
                  <a:pt x="49" y="5"/>
                </a:cubicBezTo>
                <a:cubicBezTo>
                  <a:pt x="43" y="11"/>
                  <a:pt x="43" y="11"/>
                  <a:pt x="43" y="11"/>
                </a:cubicBezTo>
                <a:cubicBezTo>
                  <a:pt x="41" y="11"/>
                  <a:pt x="39" y="12"/>
                  <a:pt x="38" y="13"/>
                </a:cubicBezTo>
                <a:cubicBezTo>
                  <a:pt x="35" y="16"/>
                  <a:pt x="35" y="21"/>
                  <a:pt x="38" y="24"/>
                </a:cubicBezTo>
                <a:cubicBezTo>
                  <a:pt x="41" y="27"/>
                  <a:pt x="46" y="27"/>
                  <a:pt x="49" y="24"/>
                </a:cubicBezTo>
                <a:cubicBezTo>
                  <a:pt x="50" y="23"/>
                  <a:pt x="51" y="21"/>
                  <a:pt x="51" y="19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8" y="0"/>
                </a:moveTo>
                <a:cubicBezTo>
                  <a:pt x="40" y="19"/>
                  <a:pt x="40" y="19"/>
                  <a:pt x="40" y="19"/>
                </a:cubicBezTo>
                <a:cubicBezTo>
                  <a:pt x="43" y="22"/>
                  <a:pt x="43" y="22"/>
                  <a:pt x="43" y="22"/>
                </a:cubicBezTo>
                <a:cubicBezTo>
                  <a:pt x="62" y="4"/>
                  <a:pt x="62" y="4"/>
                  <a:pt x="62" y="4"/>
                </a:cubicBezTo>
                <a:lnTo>
                  <a:pt x="58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71"/>
          <p:cNvSpPr>
            <a:spLocks noEditPoints="1"/>
          </p:cNvSpPr>
          <p:nvPr/>
        </p:nvSpPr>
        <p:spPr bwMode="auto">
          <a:xfrm>
            <a:off x="2442962" y="1948892"/>
            <a:ext cx="518126" cy="452263"/>
          </a:xfrm>
          <a:custGeom>
            <a:avLst/>
            <a:gdLst>
              <a:gd name="T0" fmla="*/ 502955 w 73"/>
              <a:gd name="T1" fmla="*/ 163513 h 64"/>
              <a:gd name="T2" fmla="*/ 656921 w 73"/>
              <a:gd name="T3" fmla="*/ 224830 h 64"/>
              <a:gd name="T4" fmla="*/ 677449 w 73"/>
              <a:gd name="T5" fmla="*/ 245269 h 64"/>
              <a:gd name="T6" fmla="*/ 749300 w 73"/>
              <a:gd name="T7" fmla="*/ 480318 h 64"/>
              <a:gd name="T8" fmla="*/ 749300 w 73"/>
              <a:gd name="T9" fmla="*/ 551855 h 64"/>
              <a:gd name="T10" fmla="*/ 728771 w 73"/>
              <a:gd name="T11" fmla="*/ 582513 h 64"/>
              <a:gd name="T12" fmla="*/ 656921 w 73"/>
              <a:gd name="T13" fmla="*/ 623391 h 64"/>
              <a:gd name="T14" fmla="*/ 595334 w 73"/>
              <a:gd name="T15" fmla="*/ 654050 h 64"/>
              <a:gd name="T16" fmla="*/ 533748 w 73"/>
              <a:gd name="T17" fmla="*/ 623391 h 64"/>
              <a:gd name="T18" fmla="*/ 472162 w 73"/>
              <a:gd name="T19" fmla="*/ 582513 h 64"/>
              <a:gd name="T20" fmla="*/ 266874 w 73"/>
              <a:gd name="T21" fmla="*/ 623391 h 64"/>
              <a:gd name="T22" fmla="*/ 205288 w 73"/>
              <a:gd name="T23" fmla="*/ 654050 h 64"/>
              <a:gd name="T24" fmla="*/ 143701 w 73"/>
              <a:gd name="T25" fmla="*/ 623391 h 64"/>
              <a:gd name="T26" fmla="*/ 92379 w 73"/>
              <a:gd name="T27" fmla="*/ 582513 h 64"/>
              <a:gd name="T28" fmla="*/ 41058 w 73"/>
              <a:gd name="T29" fmla="*/ 449659 h 64"/>
              <a:gd name="T30" fmla="*/ 92379 w 73"/>
              <a:gd name="T31" fmla="*/ 408781 h 64"/>
              <a:gd name="T32" fmla="*/ 431104 w 73"/>
              <a:gd name="T33" fmla="*/ 61317 h 64"/>
              <a:gd name="T34" fmla="*/ 626127 w 73"/>
              <a:gd name="T35" fmla="*/ 81756 h 64"/>
              <a:gd name="T36" fmla="*/ 431104 w 73"/>
              <a:gd name="T37" fmla="*/ 61317 h 64"/>
              <a:gd name="T38" fmla="*/ 502955 w 73"/>
              <a:gd name="T39" fmla="*/ 0 h 64"/>
              <a:gd name="T40" fmla="*/ 256610 w 73"/>
              <a:gd name="T41" fmla="*/ 40878 h 64"/>
              <a:gd name="T42" fmla="*/ 0 w 73"/>
              <a:gd name="T43" fmla="*/ 81756 h 64"/>
              <a:gd name="T44" fmla="*/ 379782 w 73"/>
              <a:gd name="T45" fmla="*/ 132854 h 64"/>
              <a:gd name="T46" fmla="*/ 0 w 73"/>
              <a:gd name="T47" fmla="*/ 81756 h 64"/>
              <a:gd name="T48" fmla="*/ 205288 w 73"/>
              <a:gd name="T49" fmla="*/ 531416 h 64"/>
              <a:gd name="T50" fmla="*/ 174495 w 73"/>
              <a:gd name="T51" fmla="*/ 562074 h 64"/>
              <a:gd name="T52" fmla="*/ 205288 w 73"/>
              <a:gd name="T53" fmla="*/ 592733 h 64"/>
              <a:gd name="T54" fmla="*/ 246345 w 73"/>
              <a:gd name="T55" fmla="*/ 562074 h 64"/>
              <a:gd name="T56" fmla="*/ 667185 w 73"/>
              <a:gd name="T57" fmla="*/ 531416 h 64"/>
              <a:gd name="T58" fmla="*/ 697978 w 73"/>
              <a:gd name="T59" fmla="*/ 480318 h 64"/>
              <a:gd name="T60" fmla="*/ 533748 w 73"/>
              <a:gd name="T61" fmla="*/ 275927 h 64"/>
              <a:gd name="T62" fmla="*/ 533748 w 73"/>
              <a:gd name="T63" fmla="*/ 500757 h 64"/>
              <a:gd name="T64" fmla="*/ 595334 w 73"/>
              <a:gd name="T65" fmla="*/ 480318 h 64"/>
              <a:gd name="T66" fmla="*/ 656921 w 73"/>
              <a:gd name="T67" fmla="*/ 500757 h 64"/>
              <a:gd name="T68" fmla="*/ 615863 w 73"/>
              <a:gd name="T69" fmla="*/ 541635 h 64"/>
              <a:gd name="T70" fmla="*/ 564541 w 73"/>
              <a:gd name="T71" fmla="*/ 541635 h 64"/>
              <a:gd name="T72" fmla="*/ 564541 w 73"/>
              <a:gd name="T73" fmla="*/ 592733 h 64"/>
              <a:gd name="T74" fmla="*/ 615863 w 73"/>
              <a:gd name="T75" fmla="*/ 592733 h 64"/>
              <a:gd name="T76" fmla="*/ 615863 w 73"/>
              <a:gd name="T77" fmla="*/ 541635 h 6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73"/>
              <a:gd name="T118" fmla="*/ 0 h 64"/>
              <a:gd name="T119" fmla="*/ 73 w 73"/>
              <a:gd name="T120" fmla="*/ 64 h 64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73" h="64">
                <a:moveTo>
                  <a:pt x="9" y="16"/>
                </a:moveTo>
                <a:cubicBezTo>
                  <a:pt x="49" y="16"/>
                  <a:pt x="49" y="16"/>
                  <a:pt x="49" y="16"/>
                </a:cubicBezTo>
                <a:cubicBezTo>
                  <a:pt x="49" y="22"/>
                  <a:pt x="49" y="22"/>
                  <a:pt x="49" y="22"/>
                </a:cubicBezTo>
                <a:cubicBezTo>
                  <a:pt x="64" y="22"/>
                  <a:pt x="64" y="22"/>
                  <a:pt x="64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4"/>
                  <a:pt x="66" y="24"/>
                  <a:pt x="66" y="24"/>
                </a:cubicBezTo>
                <a:cubicBezTo>
                  <a:pt x="73" y="46"/>
                  <a:pt x="73" y="46"/>
                  <a:pt x="73" y="46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7"/>
                  <a:pt x="73" y="57"/>
                  <a:pt x="73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5" y="60"/>
                  <a:pt x="64" y="61"/>
                </a:cubicBezTo>
                <a:cubicBezTo>
                  <a:pt x="64" y="61"/>
                  <a:pt x="64" y="61"/>
                  <a:pt x="64" y="61"/>
                </a:cubicBezTo>
                <a:cubicBezTo>
                  <a:pt x="62" y="63"/>
                  <a:pt x="60" y="64"/>
                  <a:pt x="58" y="64"/>
                </a:cubicBezTo>
                <a:cubicBezTo>
                  <a:pt x="55" y="64"/>
                  <a:pt x="53" y="63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0" y="60"/>
                  <a:pt x="50" y="58"/>
                  <a:pt x="49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29" y="57"/>
                  <a:pt x="29" y="57"/>
                  <a:pt x="29" y="57"/>
                </a:cubicBezTo>
                <a:cubicBezTo>
                  <a:pt x="28" y="58"/>
                  <a:pt x="27" y="60"/>
                  <a:pt x="26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5" y="63"/>
                  <a:pt x="23" y="64"/>
                  <a:pt x="20" y="64"/>
                </a:cubicBezTo>
                <a:cubicBezTo>
                  <a:pt x="18" y="64"/>
                  <a:pt x="16" y="63"/>
                  <a:pt x="14" y="61"/>
                </a:cubicBezTo>
                <a:cubicBezTo>
                  <a:pt x="14" y="61"/>
                  <a:pt x="14" y="61"/>
                  <a:pt x="14" y="61"/>
                </a:cubicBezTo>
                <a:cubicBezTo>
                  <a:pt x="13" y="60"/>
                  <a:pt x="12" y="58"/>
                  <a:pt x="12" y="57"/>
                </a:cubicBezTo>
                <a:cubicBezTo>
                  <a:pt x="9" y="57"/>
                  <a:pt x="9" y="57"/>
                  <a:pt x="9" y="57"/>
                </a:cubicBezTo>
                <a:cubicBezTo>
                  <a:pt x="9" y="44"/>
                  <a:pt x="9" y="44"/>
                  <a:pt x="9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0"/>
                  <a:pt x="2" y="40"/>
                  <a:pt x="2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16"/>
                  <a:pt x="9" y="16"/>
                  <a:pt x="9" y="16"/>
                </a:cubicBezTo>
                <a:close/>
                <a:moveTo>
                  <a:pt x="42" y="6"/>
                </a:moveTo>
                <a:cubicBezTo>
                  <a:pt x="60" y="6"/>
                  <a:pt x="60" y="6"/>
                  <a:pt x="60" y="6"/>
                </a:cubicBezTo>
                <a:cubicBezTo>
                  <a:pt x="61" y="8"/>
                  <a:pt x="61" y="8"/>
                  <a:pt x="61" y="8"/>
                </a:cubicBezTo>
                <a:cubicBezTo>
                  <a:pt x="43" y="8"/>
                  <a:pt x="43" y="8"/>
                  <a:pt x="43" y="8"/>
                </a:cubicBezTo>
                <a:cubicBezTo>
                  <a:pt x="42" y="6"/>
                  <a:pt x="42" y="6"/>
                  <a:pt x="42" y="6"/>
                </a:cubicBezTo>
                <a:close/>
                <a:moveTo>
                  <a:pt x="24" y="0"/>
                </a:moveTo>
                <a:cubicBezTo>
                  <a:pt x="49" y="0"/>
                  <a:pt x="49" y="0"/>
                  <a:pt x="49" y="0"/>
                </a:cubicBezTo>
                <a:cubicBezTo>
                  <a:pt x="50" y="4"/>
                  <a:pt x="50" y="4"/>
                  <a:pt x="50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4" y="0"/>
                  <a:pt x="24" y="0"/>
                  <a:pt x="24" y="0"/>
                </a:cubicBezTo>
                <a:close/>
                <a:moveTo>
                  <a:pt x="0" y="8"/>
                </a:moveTo>
                <a:cubicBezTo>
                  <a:pt x="36" y="8"/>
                  <a:pt x="36" y="8"/>
                  <a:pt x="36" y="8"/>
                </a:cubicBezTo>
                <a:cubicBezTo>
                  <a:pt x="37" y="13"/>
                  <a:pt x="37" y="13"/>
                  <a:pt x="37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8"/>
                  <a:pt x="0" y="8"/>
                  <a:pt x="0" y="8"/>
                </a:cubicBezTo>
                <a:close/>
                <a:moveTo>
                  <a:pt x="23" y="53"/>
                </a:moveTo>
                <a:cubicBezTo>
                  <a:pt x="22" y="52"/>
                  <a:pt x="21" y="52"/>
                  <a:pt x="20" y="52"/>
                </a:cubicBezTo>
                <a:cubicBezTo>
                  <a:pt x="19" y="52"/>
                  <a:pt x="18" y="52"/>
                  <a:pt x="18" y="53"/>
                </a:cubicBezTo>
                <a:cubicBezTo>
                  <a:pt x="17" y="53"/>
                  <a:pt x="17" y="54"/>
                  <a:pt x="17" y="55"/>
                </a:cubicBezTo>
                <a:cubicBezTo>
                  <a:pt x="17" y="56"/>
                  <a:pt x="17" y="57"/>
                  <a:pt x="18" y="58"/>
                </a:cubicBezTo>
                <a:cubicBezTo>
                  <a:pt x="18" y="58"/>
                  <a:pt x="19" y="58"/>
                  <a:pt x="20" y="58"/>
                </a:cubicBezTo>
                <a:cubicBezTo>
                  <a:pt x="21" y="58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4" y="54"/>
                  <a:pt x="23" y="53"/>
                  <a:pt x="23" y="53"/>
                </a:cubicBezTo>
                <a:close/>
                <a:moveTo>
                  <a:pt x="65" y="52"/>
                </a:moveTo>
                <a:cubicBezTo>
                  <a:pt x="68" y="52"/>
                  <a:pt x="68" y="52"/>
                  <a:pt x="68" y="52"/>
                </a:cubicBezTo>
                <a:cubicBezTo>
                  <a:pt x="68" y="47"/>
                  <a:pt x="68" y="47"/>
                  <a:pt x="68" y="47"/>
                </a:cubicBezTo>
                <a:cubicBezTo>
                  <a:pt x="62" y="27"/>
                  <a:pt x="62" y="27"/>
                  <a:pt x="62" y="27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48"/>
                  <a:pt x="55" y="47"/>
                  <a:pt x="58" y="47"/>
                </a:cubicBezTo>
                <a:cubicBezTo>
                  <a:pt x="60" y="47"/>
                  <a:pt x="62" y="48"/>
                  <a:pt x="64" y="49"/>
                </a:cubicBezTo>
                <a:cubicBezTo>
                  <a:pt x="64" y="49"/>
                  <a:pt x="64" y="49"/>
                  <a:pt x="64" y="49"/>
                </a:cubicBezTo>
                <a:cubicBezTo>
                  <a:pt x="64" y="50"/>
                  <a:pt x="65" y="51"/>
                  <a:pt x="65" y="52"/>
                </a:cubicBezTo>
                <a:close/>
                <a:moveTo>
                  <a:pt x="60" y="53"/>
                </a:moveTo>
                <a:cubicBezTo>
                  <a:pt x="59" y="52"/>
                  <a:pt x="59" y="52"/>
                  <a:pt x="58" y="52"/>
                </a:cubicBezTo>
                <a:cubicBezTo>
                  <a:pt x="57" y="52"/>
                  <a:pt x="56" y="52"/>
                  <a:pt x="55" y="53"/>
                </a:cubicBezTo>
                <a:cubicBezTo>
                  <a:pt x="55" y="53"/>
                  <a:pt x="54" y="54"/>
                  <a:pt x="54" y="55"/>
                </a:cubicBezTo>
                <a:cubicBezTo>
                  <a:pt x="54" y="56"/>
                  <a:pt x="55" y="57"/>
                  <a:pt x="55" y="58"/>
                </a:cubicBezTo>
                <a:cubicBezTo>
                  <a:pt x="56" y="58"/>
                  <a:pt x="57" y="58"/>
                  <a:pt x="58" y="58"/>
                </a:cubicBezTo>
                <a:cubicBezTo>
                  <a:pt x="59" y="58"/>
                  <a:pt x="59" y="58"/>
                  <a:pt x="60" y="58"/>
                </a:cubicBezTo>
                <a:cubicBezTo>
                  <a:pt x="61" y="57"/>
                  <a:pt x="61" y="56"/>
                  <a:pt x="61" y="55"/>
                </a:cubicBezTo>
                <a:cubicBezTo>
                  <a:pt x="61" y="54"/>
                  <a:pt x="61" y="53"/>
                  <a:pt x="60" y="5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88"/>
          <p:cNvSpPr>
            <a:spLocks noEditPoints="1"/>
          </p:cNvSpPr>
          <p:nvPr/>
        </p:nvSpPr>
        <p:spPr bwMode="auto">
          <a:xfrm>
            <a:off x="1734929" y="2705226"/>
            <a:ext cx="459947" cy="391888"/>
          </a:xfrm>
          <a:custGeom>
            <a:avLst/>
            <a:gdLst>
              <a:gd name="T0" fmla="*/ 20467 w 65"/>
              <a:gd name="T1" fmla="*/ 0 h 55"/>
              <a:gd name="T2" fmla="*/ 634463 w 65"/>
              <a:gd name="T3" fmla="*/ 0 h 55"/>
              <a:gd name="T4" fmla="*/ 665163 w 65"/>
              <a:gd name="T5" fmla="*/ 0 h 55"/>
              <a:gd name="T6" fmla="*/ 665163 w 65"/>
              <a:gd name="T7" fmla="*/ 30913 h 55"/>
              <a:gd name="T8" fmla="*/ 665163 w 65"/>
              <a:gd name="T9" fmla="*/ 381259 h 55"/>
              <a:gd name="T10" fmla="*/ 665163 w 65"/>
              <a:gd name="T11" fmla="*/ 412172 h 55"/>
              <a:gd name="T12" fmla="*/ 634463 w 65"/>
              <a:gd name="T13" fmla="*/ 412172 h 55"/>
              <a:gd name="T14" fmla="*/ 460497 w 65"/>
              <a:gd name="T15" fmla="*/ 412172 h 55"/>
              <a:gd name="T16" fmla="*/ 460497 w 65"/>
              <a:gd name="T17" fmla="*/ 525520 h 55"/>
              <a:gd name="T18" fmla="*/ 532130 w 65"/>
              <a:gd name="T19" fmla="*/ 525520 h 55"/>
              <a:gd name="T20" fmla="*/ 532130 w 65"/>
              <a:gd name="T21" fmla="*/ 566737 h 55"/>
              <a:gd name="T22" fmla="*/ 163732 w 65"/>
              <a:gd name="T23" fmla="*/ 566737 h 55"/>
              <a:gd name="T24" fmla="*/ 163732 w 65"/>
              <a:gd name="T25" fmla="*/ 525520 h 55"/>
              <a:gd name="T26" fmla="*/ 225132 w 65"/>
              <a:gd name="T27" fmla="*/ 525520 h 55"/>
              <a:gd name="T28" fmla="*/ 225132 w 65"/>
              <a:gd name="T29" fmla="*/ 412172 h 55"/>
              <a:gd name="T30" fmla="*/ 20467 w 65"/>
              <a:gd name="T31" fmla="*/ 412172 h 55"/>
              <a:gd name="T32" fmla="*/ 0 w 65"/>
              <a:gd name="T33" fmla="*/ 412172 h 55"/>
              <a:gd name="T34" fmla="*/ 0 w 65"/>
              <a:gd name="T35" fmla="*/ 381259 h 55"/>
              <a:gd name="T36" fmla="*/ 0 w 65"/>
              <a:gd name="T37" fmla="*/ 30913 h 55"/>
              <a:gd name="T38" fmla="*/ 0 w 65"/>
              <a:gd name="T39" fmla="*/ 0 h 55"/>
              <a:gd name="T40" fmla="*/ 20467 w 65"/>
              <a:gd name="T41" fmla="*/ 0 h 55"/>
              <a:gd name="T42" fmla="*/ 204666 w 65"/>
              <a:gd name="T43" fmla="*/ 164869 h 55"/>
              <a:gd name="T44" fmla="*/ 225132 w 65"/>
              <a:gd name="T45" fmla="*/ 185478 h 55"/>
              <a:gd name="T46" fmla="*/ 235365 w 65"/>
              <a:gd name="T47" fmla="*/ 185478 h 55"/>
              <a:gd name="T48" fmla="*/ 337698 w 65"/>
              <a:gd name="T49" fmla="*/ 133956 h 55"/>
              <a:gd name="T50" fmla="*/ 450264 w 65"/>
              <a:gd name="T51" fmla="*/ 185478 h 55"/>
              <a:gd name="T52" fmla="*/ 450264 w 65"/>
              <a:gd name="T53" fmla="*/ 185478 h 55"/>
              <a:gd name="T54" fmla="*/ 470731 w 65"/>
              <a:gd name="T55" fmla="*/ 164869 h 55"/>
              <a:gd name="T56" fmla="*/ 470731 w 65"/>
              <a:gd name="T57" fmla="*/ 154565 h 55"/>
              <a:gd name="T58" fmla="*/ 337698 w 65"/>
              <a:gd name="T59" fmla="*/ 92739 h 55"/>
              <a:gd name="T60" fmla="*/ 204666 w 65"/>
              <a:gd name="T61" fmla="*/ 154565 h 55"/>
              <a:gd name="T62" fmla="*/ 204666 w 65"/>
              <a:gd name="T63" fmla="*/ 164869 h 55"/>
              <a:gd name="T64" fmla="*/ 245599 w 65"/>
              <a:gd name="T65" fmla="*/ 216390 h 55"/>
              <a:gd name="T66" fmla="*/ 266065 w 65"/>
              <a:gd name="T67" fmla="*/ 247303 h 55"/>
              <a:gd name="T68" fmla="*/ 276298 w 65"/>
              <a:gd name="T69" fmla="*/ 236999 h 55"/>
              <a:gd name="T70" fmla="*/ 337698 w 65"/>
              <a:gd name="T71" fmla="*/ 216390 h 55"/>
              <a:gd name="T72" fmla="*/ 399098 w 65"/>
              <a:gd name="T73" fmla="*/ 236999 h 55"/>
              <a:gd name="T74" fmla="*/ 409331 w 65"/>
              <a:gd name="T75" fmla="*/ 247303 h 55"/>
              <a:gd name="T76" fmla="*/ 429798 w 65"/>
              <a:gd name="T77" fmla="*/ 216390 h 55"/>
              <a:gd name="T78" fmla="*/ 429798 w 65"/>
              <a:gd name="T79" fmla="*/ 216390 h 55"/>
              <a:gd name="T80" fmla="*/ 337698 w 65"/>
              <a:gd name="T81" fmla="*/ 175173 h 55"/>
              <a:gd name="T82" fmla="*/ 255832 w 65"/>
              <a:gd name="T83" fmla="*/ 216390 h 55"/>
              <a:gd name="T84" fmla="*/ 245599 w 65"/>
              <a:gd name="T85" fmla="*/ 216390 h 55"/>
              <a:gd name="T86" fmla="*/ 337698 w 65"/>
              <a:gd name="T87" fmla="*/ 247303 h 55"/>
              <a:gd name="T88" fmla="*/ 317232 w 65"/>
              <a:gd name="T89" fmla="*/ 278216 h 55"/>
              <a:gd name="T90" fmla="*/ 337698 w 65"/>
              <a:gd name="T91" fmla="*/ 309129 h 55"/>
              <a:gd name="T92" fmla="*/ 368398 w 65"/>
              <a:gd name="T93" fmla="*/ 278216 h 55"/>
              <a:gd name="T94" fmla="*/ 337698 w 65"/>
              <a:gd name="T95" fmla="*/ 247303 h 55"/>
              <a:gd name="T96" fmla="*/ 603763 w 65"/>
              <a:gd name="T97" fmla="*/ 61826 h 55"/>
              <a:gd name="T98" fmla="*/ 51166 w 65"/>
              <a:gd name="T99" fmla="*/ 61826 h 55"/>
              <a:gd name="T100" fmla="*/ 51166 w 65"/>
              <a:gd name="T101" fmla="*/ 350347 h 55"/>
              <a:gd name="T102" fmla="*/ 603763 w 65"/>
              <a:gd name="T103" fmla="*/ 350347 h 55"/>
              <a:gd name="T104" fmla="*/ 603763 w 65"/>
              <a:gd name="T105" fmla="*/ 61826 h 5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65"/>
              <a:gd name="T160" fmla="*/ 0 h 55"/>
              <a:gd name="T161" fmla="*/ 65 w 65"/>
              <a:gd name="T162" fmla="*/ 55 h 5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65" h="55">
                <a:moveTo>
                  <a:pt x="2" y="0"/>
                </a:moveTo>
                <a:cubicBezTo>
                  <a:pt x="62" y="0"/>
                  <a:pt x="62" y="0"/>
                  <a:pt x="62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3"/>
                  <a:pt x="65" y="3"/>
                  <a:pt x="65" y="3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40"/>
                  <a:pt x="65" y="40"/>
                  <a:pt x="65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51"/>
                  <a:pt x="45" y="51"/>
                  <a:pt x="45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55"/>
                  <a:pt x="52" y="55"/>
                  <a:pt x="5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1"/>
                  <a:pt x="16" y="51"/>
                  <a:pt x="16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lose/>
                <a:moveTo>
                  <a:pt x="20" y="16"/>
                </a:moveTo>
                <a:cubicBezTo>
                  <a:pt x="22" y="18"/>
                  <a:pt x="22" y="18"/>
                  <a:pt x="22" y="18"/>
                </a:cubicBezTo>
                <a:cubicBezTo>
                  <a:pt x="22" y="18"/>
                  <a:pt x="22" y="18"/>
                  <a:pt x="23" y="18"/>
                </a:cubicBezTo>
                <a:cubicBezTo>
                  <a:pt x="25" y="14"/>
                  <a:pt x="29" y="13"/>
                  <a:pt x="33" y="13"/>
                </a:cubicBezTo>
                <a:cubicBezTo>
                  <a:pt x="37" y="13"/>
                  <a:pt x="41" y="15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5"/>
                  <a:pt x="46" y="15"/>
                  <a:pt x="46" y="15"/>
                </a:cubicBezTo>
                <a:cubicBezTo>
                  <a:pt x="42" y="11"/>
                  <a:pt x="38" y="9"/>
                  <a:pt x="33" y="9"/>
                </a:cubicBezTo>
                <a:cubicBezTo>
                  <a:pt x="29" y="9"/>
                  <a:pt x="24" y="11"/>
                  <a:pt x="20" y="15"/>
                </a:cubicBezTo>
                <a:cubicBezTo>
                  <a:pt x="20" y="15"/>
                  <a:pt x="20" y="15"/>
                  <a:pt x="20" y="16"/>
                </a:cubicBezTo>
                <a:close/>
                <a:moveTo>
                  <a:pt x="24" y="21"/>
                </a:moveTo>
                <a:cubicBezTo>
                  <a:pt x="26" y="24"/>
                  <a:pt x="26" y="24"/>
                  <a:pt x="26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9" y="21"/>
                  <a:pt x="31" y="21"/>
                  <a:pt x="33" y="21"/>
                </a:cubicBezTo>
                <a:cubicBezTo>
                  <a:pt x="35" y="21"/>
                  <a:pt x="38" y="22"/>
                  <a:pt x="39" y="23"/>
                </a:cubicBezTo>
                <a:cubicBezTo>
                  <a:pt x="39" y="23"/>
                  <a:pt x="40" y="24"/>
                  <a:pt x="40" y="24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39" y="18"/>
                  <a:pt x="36" y="17"/>
                  <a:pt x="33" y="17"/>
                </a:cubicBezTo>
                <a:cubicBezTo>
                  <a:pt x="30" y="17"/>
                  <a:pt x="27" y="18"/>
                  <a:pt x="25" y="21"/>
                </a:cubicBezTo>
                <a:cubicBezTo>
                  <a:pt x="24" y="21"/>
                  <a:pt x="24" y="21"/>
                  <a:pt x="24" y="21"/>
                </a:cubicBezTo>
                <a:close/>
                <a:moveTo>
                  <a:pt x="33" y="24"/>
                </a:moveTo>
                <a:cubicBezTo>
                  <a:pt x="32" y="24"/>
                  <a:pt x="31" y="25"/>
                  <a:pt x="31" y="27"/>
                </a:cubicBezTo>
                <a:cubicBezTo>
                  <a:pt x="31" y="28"/>
                  <a:pt x="32" y="30"/>
                  <a:pt x="33" y="30"/>
                </a:cubicBezTo>
                <a:cubicBezTo>
                  <a:pt x="35" y="30"/>
                  <a:pt x="36" y="28"/>
                  <a:pt x="36" y="27"/>
                </a:cubicBezTo>
                <a:cubicBezTo>
                  <a:pt x="36" y="25"/>
                  <a:pt x="35" y="24"/>
                  <a:pt x="33" y="24"/>
                </a:cubicBezTo>
                <a:close/>
                <a:moveTo>
                  <a:pt x="59" y="6"/>
                </a:moveTo>
                <a:cubicBezTo>
                  <a:pt x="5" y="6"/>
                  <a:pt x="5" y="6"/>
                  <a:pt x="5" y="6"/>
                </a:cubicBezTo>
                <a:cubicBezTo>
                  <a:pt x="5" y="34"/>
                  <a:pt x="5" y="34"/>
                  <a:pt x="5" y="34"/>
                </a:cubicBezTo>
                <a:cubicBezTo>
                  <a:pt x="59" y="34"/>
                  <a:pt x="59" y="34"/>
                  <a:pt x="59" y="34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89"/>
          <p:cNvSpPr>
            <a:spLocks noEditPoints="1"/>
          </p:cNvSpPr>
          <p:nvPr/>
        </p:nvSpPr>
        <p:spPr bwMode="auto">
          <a:xfrm>
            <a:off x="3293699" y="1218905"/>
            <a:ext cx="425917" cy="423722"/>
          </a:xfrm>
          <a:custGeom>
            <a:avLst/>
            <a:gdLst>
              <a:gd name="T0" fmla="*/ 153988 w 60"/>
              <a:gd name="T1" fmla="*/ 398304 h 60"/>
              <a:gd name="T2" fmla="*/ 133456 w 60"/>
              <a:gd name="T3" fmla="*/ 418730 h 60"/>
              <a:gd name="T4" fmla="*/ 143722 w 60"/>
              <a:gd name="T5" fmla="*/ 388091 h 60"/>
              <a:gd name="T6" fmla="*/ 143722 w 60"/>
              <a:gd name="T7" fmla="*/ 408517 h 60"/>
              <a:gd name="T8" fmla="*/ 205317 w 60"/>
              <a:gd name="T9" fmla="*/ 490220 h 60"/>
              <a:gd name="T10" fmla="*/ 420899 w 60"/>
              <a:gd name="T11" fmla="*/ 459581 h 60"/>
              <a:gd name="T12" fmla="*/ 410633 w 60"/>
              <a:gd name="T13" fmla="*/ 480007 h 60"/>
              <a:gd name="T14" fmla="*/ 410633 w 60"/>
              <a:gd name="T15" fmla="*/ 449368 h 60"/>
              <a:gd name="T16" fmla="*/ 492760 w 60"/>
              <a:gd name="T17" fmla="*/ 408517 h 60"/>
              <a:gd name="T18" fmla="*/ 492760 w 60"/>
              <a:gd name="T19" fmla="*/ 194045 h 60"/>
              <a:gd name="T20" fmla="*/ 482494 w 60"/>
              <a:gd name="T21" fmla="*/ 194045 h 60"/>
              <a:gd name="T22" fmla="*/ 400368 w 60"/>
              <a:gd name="T23" fmla="*/ 132768 h 60"/>
              <a:gd name="T24" fmla="*/ 195051 w 60"/>
              <a:gd name="T25" fmla="*/ 132768 h 60"/>
              <a:gd name="T26" fmla="*/ 205317 w 60"/>
              <a:gd name="T27" fmla="*/ 132768 h 60"/>
              <a:gd name="T28" fmla="*/ 123190 w 60"/>
              <a:gd name="T29" fmla="*/ 204258 h 60"/>
              <a:gd name="T30" fmla="*/ 164253 w 60"/>
              <a:gd name="T31" fmla="*/ 194045 h 60"/>
              <a:gd name="T32" fmla="*/ 164253 w 60"/>
              <a:gd name="T33" fmla="*/ 224684 h 60"/>
              <a:gd name="T34" fmla="*/ 153988 w 60"/>
              <a:gd name="T35" fmla="*/ 224684 h 60"/>
              <a:gd name="T36" fmla="*/ 143722 w 60"/>
              <a:gd name="T37" fmla="*/ 306388 h 60"/>
              <a:gd name="T38" fmla="*/ 102658 w 60"/>
              <a:gd name="T39" fmla="*/ 306388 h 60"/>
              <a:gd name="T40" fmla="*/ 112924 w 60"/>
              <a:gd name="T41" fmla="*/ 316600 h 60"/>
              <a:gd name="T42" fmla="*/ 112924 w 60"/>
              <a:gd name="T43" fmla="*/ 285962 h 60"/>
              <a:gd name="T44" fmla="*/ 287443 w 60"/>
              <a:gd name="T45" fmla="*/ 500433 h 60"/>
              <a:gd name="T46" fmla="*/ 318241 w 60"/>
              <a:gd name="T47" fmla="*/ 459581 h 60"/>
              <a:gd name="T48" fmla="*/ 318241 w 60"/>
              <a:gd name="T49" fmla="*/ 480007 h 60"/>
              <a:gd name="T50" fmla="*/ 513292 w 60"/>
              <a:gd name="T51" fmla="*/ 296175 h 60"/>
              <a:gd name="T52" fmla="*/ 503026 w 60"/>
              <a:gd name="T53" fmla="*/ 275749 h 60"/>
              <a:gd name="T54" fmla="*/ 503026 w 60"/>
              <a:gd name="T55" fmla="*/ 316600 h 60"/>
              <a:gd name="T56" fmla="*/ 513292 w 60"/>
              <a:gd name="T57" fmla="*/ 337026 h 60"/>
              <a:gd name="T58" fmla="*/ 277178 w 60"/>
              <a:gd name="T59" fmla="*/ 112342 h 60"/>
              <a:gd name="T60" fmla="*/ 318241 w 60"/>
              <a:gd name="T61" fmla="*/ 91916 h 60"/>
              <a:gd name="T62" fmla="*/ 328507 w 60"/>
              <a:gd name="T63" fmla="*/ 112342 h 60"/>
              <a:gd name="T64" fmla="*/ 143722 w 60"/>
              <a:gd name="T65" fmla="*/ 112342 h 60"/>
              <a:gd name="T66" fmla="*/ 102658 w 60"/>
              <a:gd name="T67" fmla="*/ 153194 h 60"/>
              <a:gd name="T68" fmla="*/ 61595 w 60"/>
              <a:gd name="T69" fmla="*/ 214471 h 60"/>
              <a:gd name="T70" fmla="*/ 51329 w 60"/>
              <a:gd name="T71" fmla="*/ 255323 h 60"/>
              <a:gd name="T72" fmla="*/ 61595 w 60"/>
              <a:gd name="T73" fmla="*/ 337026 h 60"/>
              <a:gd name="T74" fmla="*/ 71861 w 60"/>
              <a:gd name="T75" fmla="*/ 388091 h 60"/>
              <a:gd name="T76" fmla="*/ 92393 w 60"/>
              <a:gd name="T77" fmla="*/ 449368 h 60"/>
              <a:gd name="T78" fmla="*/ 123190 w 60"/>
              <a:gd name="T79" fmla="*/ 490220 h 60"/>
              <a:gd name="T80" fmla="*/ 205317 w 60"/>
              <a:gd name="T81" fmla="*/ 500433 h 60"/>
              <a:gd name="T82" fmla="*/ 236114 w 60"/>
              <a:gd name="T83" fmla="*/ 541285 h 60"/>
              <a:gd name="T84" fmla="*/ 297709 w 60"/>
              <a:gd name="T85" fmla="*/ 561710 h 60"/>
              <a:gd name="T86" fmla="*/ 359304 w 60"/>
              <a:gd name="T87" fmla="*/ 561710 h 60"/>
              <a:gd name="T88" fmla="*/ 420899 w 60"/>
              <a:gd name="T89" fmla="*/ 531072 h 60"/>
              <a:gd name="T90" fmla="*/ 472228 w 60"/>
              <a:gd name="T91" fmla="*/ 500433 h 60"/>
              <a:gd name="T92" fmla="*/ 513292 w 60"/>
              <a:gd name="T93" fmla="*/ 459581 h 60"/>
              <a:gd name="T94" fmla="*/ 544089 w 60"/>
              <a:gd name="T95" fmla="*/ 408517 h 60"/>
              <a:gd name="T96" fmla="*/ 554355 w 60"/>
              <a:gd name="T97" fmla="*/ 347239 h 60"/>
              <a:gd name="T98" fmla="*/ 554355 w 60"/>
              <a:gd name="T99" fmla="*/ 285962 h 60"/>
              <a:gd name="T100" fmla="*/ 554355 w 60"/>
              <a:gd name="T101" fmla="*/ 224684 h 60"/>
              <a:gd name="T102" fmla="*/ 523558 w 60"/>
              <a:gd name="T103" fmla="*/ 163407 h 60"/>
              <a:gd name="T104" fmla="*/ 482494 w 60"/>
              <a:gd name="T105" fmla="*/ 122555 h 60"/>
              <a:gd name="T106" fmla="*/ 431165 w 60"/>
              <a:gd name="T107" fmla="*/ 112342 h 60"/>
              <a:gd name="T108" fmla="*/ 379836 w 60"/>
              <a:gd name="T109" fmla="*/ 51065 h 60"/>
              <a:gd name="T110" fmla="*/ 328507 w 60"/>
              <a:gd name="T111" fmla="*/ 40852 h 60"/>
              <a:gd name="T112" fmla="*/ 256646 w 60"/>
              <a:gd name="T113" fmla="*/ 61278 h 60"/>
              <a:gd name="T114" fmla="*/ 205317 w 60"/>
              <a:gd name="T115" fmla="*/ 71490 h 60"/>
              <a:gd name="T116" fmla="*/ 287443 w 60"/>
              <a:gd name="T117" fmla="*/ 306388 h 60"/>
              <a:gd name="T118" fmla="*/ 307975 w 60"/>
              <a:gd name="T119" fmla="*/ 275749 h 6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0"/>
              <a:gd name="T181" fmla="*/ 0 h 60"/>
              <a:gd name="T182" fmla="*/ 60 w 60"/>
              <a:gd name="T183" fmla="*/ 60 h 6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0" h="60">
                <a:moveTo>
                  <a:pt x="30" y="0"/>
                </a:moveTo>
                <a:cubicBezTo>
                  <a:pt x="38" y="0"/>
                  <a:pt x="46" y="3"/>
                  <a:pt x="51" y="8"/>
                </a:cubicBezTo>
                <a:cubicBezTo>
                  <a:pt x="57" y="14"/>
                  <a:pt x="60" y="21"/>
                  <a:pt x="60" y="30"/>
                </a:cubicBezTo>
                <a:cubicBezTo>
                  <a:pt x="60" y="38"/>
                  <a:pt x="57" y="45"/>
                  <a:pt x="51" y="51"/>
                </a:cubicBezTo>
                <a:cubicBezTo>
                  <a:pt x="46" y="56"/>
                  <a:pt x="38" y="60"/>
                  <a:pt x="30" y="60"/>
                </a:cubicBezTo>
                <a:cubicBezTo>
                  <a:pt x="22" y="60"/>
                  <a:pt x="14" y="56"/>
                  <a:pt x="9" y="51"/>
                </a:cubicBezTo>
                <a:cubicBezTo>
                  <a:pt x="3" y="45"/>
                  <a:pt x="0" y="38"/>
                  <a:pt x="0" y="30"/>
                </a:cubicBezTo>
                <a:cubicBezTo>
                  <a:pt x="0" y="21"/>
                  <a:pt x="3" y="14"/>
                  <a:pt x="9" y="8"/>
                </a:cubicBezTo>
                <a:cubicBezTo>
                  <a:pt x="14" y="3"/>
                  <a:pt x="22" y="0"/>
                  <a:pt x="30" y="0"/>
                </a:cubicBezTo>
                <a:close/>
                <a:moveTo>
                  <a:pt x="15" y="39"/>
                </a:moveTo>
                <a:cubicBezTo>
                  <a:pt x="15" y="39"/>
                  <a:pt x="15" y="39"/>
                  <a:pt x="15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4" y="38"/>
                  <a:pt x="14" y="38"/>
                </a:cubicBezTo>
                <a:cubicBezTo>
                  <a:pt x="14" y="38"/>
                  <a:pt x="13" y="38"/>
                  <a:pt x="13" y="38"/>
                </a:cubicBezTo>
                <a:cubicBezTo>
                  <a:pt x="13" y="38"/>
                  <a:pt x="13" y="38"/>
                  <a:pt x="13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3" y="39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3" y="41"/>
                  <a:pt x="13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0"/>
                  <a:pt x="15" y="40"/>
                </a:cubicBezTo>
                <a:cubicBezTo>
                  <a:pt x="15" y="40"/>
                  <a:pt x="15" y="40"/>
                  <a:pt x="15" y="39"/>
                </a:cubicBezTo>
                <a:cubicBezTo>
                  <a:pt x="15" y="39"/>
                  <a:pt x="15" y="39"/>
                  <a:pt x="15" y="39"/>
                </a:cubicBezTo>
                <a:close/>
                <a:moveTo>
                  <a:pt x="14" y="38"/>
                </a:move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8"/>
                  <a:pt x="14" y="38"/>
                  <a:pt x="14" y="38"/>
                </a:cubicBezTo>
                <a:close/>
                <a:moveTo>
                  <a:pt x="14" y="40"/>
                </a:move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lose/>
                <a:moveTo>
                  <a:pt x="21" y="44"/>
                </a:moveTo>
                <a:cubicBezTo>
                  <a:pt x="19" y="44"/>
                  <a:pt x="19" y="44"/>
                  <a:pt x="19" y="44"/>
                </a:cubicBezTo>
                <a:cubicBezTo>
                  <a:pt x="19" y="45"/>
                  <a:pt x="19" y="45"/>
                  <a:pt x="19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5"/>
                  <a:pt x="21" y="45"/>
                  <a:pt x="21" y="45"/>
                </a:cubicBezTo>
                <a:cubicBezTo>
                  <a:pt x="21" y="44"/>
                  <a:pt x="21" y="44"/>
                  <a:pt x="21" y="44"/>
                </a:cubicBezTo>
                <a:close/>
                <a:moveTo>
                  <a:pt x="41" y="44"/>
                </a:moveTo>
                <a:cubicBezTo>
                  <a:pt x="40" y="44"/>
                  <a:pt x="40" y="44"/>
                  <a:pt x="40" y="44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0" y="45"/>
                  <a:pt x="40" y="45"/>
                </a:cubicBezTo>
                <a:cubicBezTo>
                  <a:pt x="40" y="45"/>
                  <a:pt x="40" y="45"/>
                  <a:pt x="41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5"/>
                  <a:pt x="41" y="46"/>
                  <a:pt x="41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7"/>
                  <a:pt x="40" y="47"/>
                  <a:pt x="40" y="47"/>
                </a:cubicBezTo>
                <a:cubicBezTo>
                  <a:pt x="40" y="47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40" y="47"/>
                  <a:pt x="41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5"/>
                  <a:pt x="42" y="45"/>
                  <a:pt x="41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5"/>
                  <a:pt x="41" y="45"/>
                  <a:pt x="40" y="45"/>
                </a:cubicBezTo>
                <a:cubicBezTo>
                  <a:pt x="40" y="44"/>
                  <a:pt x="40" y="44"/>
                  <a:pt x="40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44"/>
                  <a:pt x="41" y="44"/>
                  <a:pt x="41" y="44"/>
                </a:cubicBezTo>
                <a:close/>
                <a:moveTo>
                  <a:pt x="47" y="37"/>
                </a:moveTo>
                <a:cubicBezTo>
                  <a:pt x="46" y="37"/>
                  <a:pt x="46" y="37"/>
                  <a:pt x="46" y="37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0"/>
                  <a:pt x="47" y="40"/>
                  <a:pt x="47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7"/>
                  <a:pt x="47" y="37"/>
                  <a:pt x="47" y="37"/>
                </a:cubicBezTo>
                <a:close/>
                <a:moveTo>
                  <a:pt x="47" y="40"/>
                </a:moveTo>
                <a:cubicBezTo>
                  <a:pt x="47" y="38"/>
                  <a:pt x="47" y="38"/>
                  <a:pt x="47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47" y="40"/>
                  <a:pt x="47" y="40"/>
                  <a:pt x="47" y="40"/>
                </a:cubicBezTo>
                <a:close/>
                <a:moveTo>
                  <a:pt x="48" y="21"/>
                </a:moveTo>
                <a:cubicBezTo>
                  <a:pt x="47" y="21"/>
                  <a:pt x="47" y="21"/>
                  <a:pt x="47" y="21"/>
                </a:cubicBezTo>
                <a:cubicBezTo>
                  <a:pt x="47" y="21"/>
                  <a:pt x="47" y="20"/>
                  <a:pt x="48" y="20"/>
                </a:cubicBezTo>
                <a:cubicBezTo>
                  <a:pt x="48" y="20"/>
                  <a:pt x="48" y="19"/>
                  <a:pt x="48" y="19"/>
                </a:cubicBezTo>
                <a:cubicBezTo>
                  <a:pt x="48" y="19"/>
                  <a:pt x="48" y="19"/>
                  <a:pt x="47" y="19"/>
                </a:cubicBezTo>
                <a:cubicBezTo>
                  <a:pt x="47" y="18"/>
                  <a:pt x="47" y="18"/>
                  <a:pt x="47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9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19"/>
                  <a:pt x="4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19"/>
                  <a:pt x="47" y="19"/>
                  <a:pt x="47" y="20"/>
                </a:cubicBezTo>
                <a:cubicBezTo>
                  <a:pt x="47" y="20"/>
                  <a:pt x="46" y="20"/>
                  <a:pt x="46" y="21"/>
                </a:cubicBezTo>
                <a:cubicBezTo>
                  <a:pt x="46" y="22"/>
                  <a:pt x="46" y="22"/>
                  <a:pt x="46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48" y="21"/>
                  <a:pt x="48" y="21"/>
                  <a:pt x="48" y="21"/>
                </a:cubicBezTo>
                <a:close/>
                <a:moveTo>
                  <a:pt x="41" y="12"/>
                </a:move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39" y="12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0" y="14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2"/>
                  <a:pt x="41" y="12"/>
                  <a:pt x="41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19" y="12"/>
                  <a:pt x="19" y="12"/>
                  <a:pt x="19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22" y="12"/>
                </a:moveTo>
                <a:cubicBezTo>
                  <a:pt x="21" y="12"/>
                  <a:pt x="21" y="12"/>
                  <a:pt x="21" y="12"/>
                </a:cubicBezTo>
                <a:cubicBezTo>
                  <a:pt x="21" y="12"/>
                  <a:pt x="21" y="12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3"/>
                  <a:pt x="21" y="13"/>
                  <a:pt x="21" y="14"/>
                </a:cubicBezTo>
                <a:cubicBezTo>
                  <a:pt x="21" y="15"/>
                  <a:pt x="21" y="15"/>
                  <a:pt x="21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14" y="19"/>
                </a:moveTo>
                <a:cubicBezTo>
                  <a:pt x="13" y="19"/>
                  <a:pt x="13" y="19"/>
                  <a:pt x="13" y="19"/>
                </a:cubicBezTo>
                <a:cubicBezTo>
                  <a:pt x="13" y="19"/>
                  <a:pt x="13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1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19"/>
                  <a:pt x="14" y="19"/>
                  <a:pt x="14" y="19"/>
                </a:cubicBezTo>
                <a:close/>
                <a:moveTo>
                  <a:pt x="16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5" y="19"/>
                  <a:pt x="15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1"/>
                  <a:pt x="16" y="21"/>
                </a:cubicBezTo>
                <a:cubicBezTo>
                  <a:pt x="16" y="20"/>
                  <a:pt x="16" y="20"/>
                  <a:pt x="16" y="20"/>
                </a:cubicBezTo>
                <a:close/>
                <a:moveTo>
                  <a:pt x="15" y="20"/>
                </a:moveTo>
                <a:cubicBezTo>
                  <a:pt x="15" y="20"/>
                  <a:pt x="15" y="20"/>
                  <a:pt x="15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1"/>
                </a:cubicBezTo>
                <a:cubicBezTo>
                  <a:pt x="15" y="20"/>
                  <a:pt x="15" y="20"/>
                  <a:pt x="15" y="20"/>
                </a:cubicBezTo>
                <a:close/>
                <a:moveTo>
                  <a:pt x="9" y="31"/>
                </a:moveTo>
                <a:cubicBezTo>
                  <a:pt x="9" y="32"/>
                  <a:pt x="10" y="32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1" y="33"/>
                  <a:pt x="11" y="33"/>
                  <a:pt x="12" y="33"/>
                </a:cubicBezTo>
                <a:cubicBezTo>
                  <a:pt x="12" y="33"/>
                  <a:pt x="12" y="33"/>
                  <a:pt x="13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32"/>
                  <a:pt x="14" y="31"/>
                  <a:pt x="14" y="30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7"/>
                  <a:pt x="14" y="27"/>
                  <a:pt x="13" y="27"/>
                </a:cubicBezTo>
                <a:cubicBezTo>
                  <a:pt x="13" y="27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0" y="26"/>
                  <a:pt x="10" y="27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28"/>
                  <a:pt x="9" y="28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30"/>
                  <a:pt x="10" y="30"/>
                  <a:pt x="10" y="30"/>
                </a:cubicBezTo>
                <a:cubicBezTo>
                  <a:pt x="10" y="30"/>
                  <a:pt x="10" y="31"/>
                  <a:pt x="10" y="31"/>
                </a:cubicBezTo>
                <a:cubicBezTo>
                  <a:pt x="10" y="31"/>
                  <a:pt x="11" y="31"/>
                  <a:pt x="11" y="31"/>
                </a:cubicBezTo>
                <a:cubicBezTo>
                  <a:pt x="11" y="31"/>
                  <a:pt x="11" y="31"/>
                  <a:pt x="12" y="31"/>
                </a:cubicBezTo>
                <a:cubicBezTo>
                  <a:pt x="12" y="31"/>
                  <a:pt x="12" y="31"/>
                  <a:pt x="12" y="30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2"/>
                  <a:pt x="11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2"/>
                  <a:pt x="11" y="31"/>
                </a:cubicBezTo>
                <a:cubicBezTo>
                  <a:pt x="9" y="31"/>
                  <a:pt x="9" y="31"/>
                  <a:pt x="9" y="31"/>
                </a:cubicBezTo>
                <a:close/>
                <a:moveTo>
                  <a:pt x="11" y="29"/>
                </a:move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2" y="30"/>
                  <a:pt x="12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2" y="30"/>
                  <a:pt x="12" y="29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28"/>
                  <a:pt x="12" y="27"/>
                  <a:pt x="12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7"/>
                  <a:pt x="11" y="27"/>
                  <a:pt x="11" y="27"/>
                </a:cubicBezTo>
                <a:cubicBezTo>
                  <a:pt x="11" y="27"/>
                  <a:pt x="11" y="28"/>
                  <a:pt x="11" y="28"/>
                </a:cubicBezTo>
                <a:cubicBezTo>
                  <a:pt x="11" y="29"/>
                  <a:pt x="11" y="29"/>
                  <a:pt x="11" y="29"/>
                </a:cubicBezTo>
                <a:close/>
                <a:moveTo>
                  <a:pt x="32" y="45"/>
                </a:moveTo>
                <a:cubicBezTo>
                  <a:pt x="32" y="44"/>
                  <a:pt x="32" y="44"/>
                  <a:pt x="32" y="44"/>
                </a:cubicBezTo>
                <a:cubicBezTo>
                  <a:pt x="32" y="43"/>
                  <a:pt x="32" y="43"/>
                  <a:pt x="32" y="43"/>
                </a:cubicBezTo>
                <a:cubicBezTo>
                  <a:pt x="31" y="43"/>
                  <a:pt x="31" y="43"/>
                  <a:pt x="30" y="43"/>
                </a:cubicBezTo>
                <a:cubicBezTo>
                  <a:pt x="30" y="43"/>
                  <a:pt x="30" y="43"/>
                  <a:pt x="29" y="43"/>
                </a:cubicBezTo>
                <a:cubicBezTo>
                  <a:pt x="29" y="43"/>
                  <a:pt x="29" y="43"/>
                  <a:pt x="29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5"/>
                  <a:pt x="28" y="45"/>
                  <a:pt x="28" y="46"/>
                </a:cubicBezTo>
                <a:cubicBezTo>
                  <a:pt x="28" y="47"/>
                  <a:pt x="28" y="47"/>
                  <a:pt x="28" y="47"/>
                </a:cubicBezTo>
                <a:cubicBezTo>
                  <a:pt x="28" y="48"/>
                  <a:pt x="28" y="48"/>
                  <a:pt x="28" y="49"/>
                </a:cubicBezTo>
                <a:cubicBezTo>
                  <a:pt x="28" y="49"/>
                  <a:pt x="28" y="49"/>
                  <a:pt x="29" y="49"/>
                </a:cubicBezTo>
                <a:cubicBezTo>
                  <a:pt x="29" y="50"/>
                  <a:pt x="29" y="50"/>
                  <a:pt x="29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50"/>
                  <a:pt x="32" y="50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9"/>
                  <a:pt x="32" y="48"/>
                  <a:pt x="32" y="48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6"/>
                  <a:pt x="32" y="46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5"/>
                  <a:pt x="31" y="45"/>
                  <a:pt x="31" y="45"/>
                </a:cubicBezTo>
                <a:cubicBezTo>
                  <a:pt x="31" y="45"/>
                  <a:pt x="31" y="45"/>
                  <a:pt x="30" y="45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5"/>
                  <a:pt x="31" y="45"/>
                </a:cubicBezTo>
                <a:cubicBezTo>
                  <a:pt x="32" y="45"/>
                  <a:pt x="32" y="45"/>
                  <a:pt x="32" y="45"/>
                </a:cubicBezTo>
                <a:close/>
                <a:moveTo>
                  <a:pt x="31" y="47"/>
                </a:moveTo>
                <a:cubicBezTo>
                  <a:pt x="31" y="47"/>
                  <a:pt x="31" y="47"/>
                  <a:pt x="31" y="47"/>
                </a:cubicBezTo>
                <a:cubicBezTo>
                  <a:pt x="31" y="46"/>
                  <a:pt x="30" y="46"/>
                  <a:pt x="30" y="46"/>
                </a:cubicBezTo>
                <a:cubicBezTo>
                  <a:pt x="30" y="46"/>
                  <a:pt x="30" y="46"/>
                  <a:pt x="30" y="47"/>
                </a:cubicBezTo>
                <a:cubicBezTo>
                  <a:pt x="30" y="47"/>
                  <a:pt x="30" y="47"/>
                  <a:pt x="30" y="47"/>
                </a:cubicBezTo>
                <a:cubicBezTo>
                  <a:pt x="30" y="48"/>
                  <a:pt x="30" y="48"/>
                  <a:pt x="30" y="48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1" y="49"/>
                </a:cubicBezTo>
                <a:cubicBezTo>
                  <a:pt x="31" y="49"/>
                  <a:pt x="31" y="49"/>
                  <a:pt x="31" y="48"/>
                </a:cubicBezTo>
                <a:cubicBezTo>
                  <a:pt x="31" y="47"/>
                  <a:pt x="31" y="47"/>
                  <a:pt x="31" y="47"/>
                </a:cubicBezTo>
                <a:close/>
                <a:moveTo>
                  <a:pt x="50" y="29"/>
                </a:moveTo>
                <a:cubicBezTo>
                  <a:pt x="50" y="29"/>
                  <a:pt x="50" y="29"/>
                  <a:pt x="51" y="29"/>
                </a:cubicBezTo>
                <a:cubicBezTo>
                  <a:pt x="51" y="29"/>
                  <a:pt x="51" y="28"/>
                  <a:pt x="51" y="28"/>
                </a:cubicBezTo>
                <a:cubicBezTo>
                  <a:pt x="51" y="27"/>
                  <a:pt x="51" y="27"/>
                  <a:pt x="50" y="27"/>
                </a:cubicBezTo>
                <a:cubicBezTo>
                  <a:pt x="50" y="26"/>
                  <a:pt x="49" y="26"/>
                  <a:pt x="49" y="26"/>
                </a:cubicBezTo>
                <a:cubicBezTo>
                  <a:pt x="48" y="26"/>
                  <a:pt x="47" y="26"/>
                  <a:pt x="47" y="26"/>
                </a:cubicBezTo>
                <a:cubicBezTo>
                  <a:pt x="47" y="27"/>
                  <a:pt x="47" y="27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8" y="28"/>
                  <a:pt x="48" y="28"/>
                  <a:pt x="48" y="28"/>
                </a:cubicBezTo>
                <a:cubicBezTo>
                  <a:pt x="48" y="28"/>
                  <a:pt x="48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8" y="27"/>
                  <a:pt x="49" y="27"/>
                  <a:pt x="49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7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9"/>
                  <a:pt x="49" y="29"/>
                </a:cubicBezTo>
                <a:cubicBezTo>
                  <a:pt x="49" y="29"/>
                  <a:pt x="49" y="29"/>
                  <a:pt x="49" y="29"/>
                </a:cubicBezTo>
                <a:cubicBezTo>
                  <a:pt x="49" y="29"/>
                  <a:pt x="48" y="29"/>
                  <a:pt x="48" y="29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0"/>
                  <a:pt x="48" y="30"/>
                  <a:pt x="49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0"/>
                  <a:pt x="49" y="31"/>
                  <a:pt x="49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8" y="30"/>
                  <a:pt x="48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33"/>
                  <a:pt x="47" y="33"/>
                  <a:pt x="47" y="33"/>
                </a:cubicBezTo>
                <a:cubicBezTo>
                  <a:pt x="48" y="33"/>
                  <a:pt x="48" y="33"/>
                  <a:pt x="49" y="33"/>
                </a:cubicBezTo>
                <a:cubicBezTo>
                  <a:pt x="49" y="33"/>
                  <a:pt x="50" y="33"/>
                  <a:pt x="50" y="33"/>
                </a:cubicBezTo>
                <a:cubicBezTo>
                  <a:pt x="50" y="33"/>
                  <a:pt x="50" y="33"/>
                  <a:pt x="51" y="32"/>
                </a:cubicBezTo>
                <a:cubicBezTo>
                  <a:pt x="51" y="32"/>
                  <a:pt x="51" y="32"/>
                  <a:pt x="51" y="31"/>
                </a:cubicBezTo>
                <a:cubicBezTo>
                  <a:pt x="51" y="30"/>
                  <a:pt x="51" y="30"/>
                  <a:pt x="51" y="30"/>
                </a:cubicBezTo>
                <a:cubicBezTo>
                  <a:pt x="50" y="29"/>
                  <a:pt x="50" y="29"/>
                  <a:pt x="50" y="29"/>
                </a:cubicBezTo>
                <a:close/>
                <a:moveTo>
                  <a:pt x="29" y="9"/>
                </a:move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7" y="10"/>
                  <a:pt x="26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1"/>
                  <a:pt x="26" y="11"/>
                  <a:pt x="26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1"/>
                  <a:pt x="27" y="12"/>
                  <a:pt x="27" y="12"/>
                </a:cubicBezTo>
                <a:cubicBezTo>
                  <a:pt x="27" y="16"/>
                  <a:pt x="27" y="16"/>
                  <a:pt x="27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4" y="15"/>
                </a:moveTo>
                <a:cubicBezTo>
                  <a:pt x="32" y="15"/>
                  <a:pt x="32" y="15"/>
                  <a:pt x="32" y="15"/>
                </a:cubicBezTo>
                <a:cubicBezTo>
                  <a:pt x="33" y="13"/>
                  <a:pt x="33" y="12"/>
                  <a:pt x="33" y="12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0"/>
                  <a:pt x="34" y="10"/>
                  <a:pt x="33" y="9"/>
                </a:cubicBezTo>
                <a:cubicBezTo>
                  <a:pt x="33" y="9"/>
                  <a:pt x="32" y="9"/>
                  <a:pt x="32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0" y="11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2" y="10"/>
                  <a:pt x="32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2"/>
                  <a:pt x="31" y="13"/>
                  <a:pt x="30" y="15"/>
                </a:cubicBezTo>
                <a:cubicBezTo>
                  <a:pt x="30" y="16"/>
                  <a:pt x="30" y="16"/>
                  <a:pt x="30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5"/>
                  <a:pt x="34" y="15"/>
                  <a:pt x="34" y="15"/>
                </a:cubicBezTo>
                <a:close/>
                <a:moveTo>
                  <a:pt x="16" y="9"/>
                </a:move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6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4" y="10"/>
                  <a:pt x="14" y="10"/>
                </a:cubicBez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1"/>
                  <a:pt x="13" y="11"/>
                  <a:pt x="12" y="11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2"/>
                  <a:pt x="12" y="12"/>
                  <a:pt x="12" y="12"/>
                </a:cubicBezTo>
                <a:cubicBezTo>
                  <a:pt x="11" y="12"/>
                  <a:pt x="11" y="12"/>
                  <a:pt x="11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6"/>
                  <a:pt x="8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1" y="20"/>
                  <a:pt x="11" y="20"/>
                  <a:pt x="11" y="20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19"/>
                  <a:pt x="7" y="19"/>
                  <a:pt x="7" y="19"/>
                </a:cubicBezTo>
                <a:cubicBezTo>
                  <a:pt x="6" y="20"/>
                  <a:pt x="6" y="20"/>
                  <a:pt x="6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2"/>
                  <a:pt x="7" y="22"/>
                  <a:pt x="7" y="2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2"/>
                  <a:pt x="6" y="22"/>
                  <a:pt x="5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4"/>
                  <a:pt x="5" y="24"/>
                  <a:pt x="5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6"/>
                  <a:pt x="5" y="26"/>
                  <a:pt x="5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8"/>
                  <a:pt x="6" y="28"/>
                  <a:pt x="6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5" y="28"/>
                  <a:pt x="5" y="28"/>
                  <a:pt x="4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31"/>
                  <a:pt x="9" y="31"/>
                  <a:pt x="9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1"/>
                  <a:pt x="5" y="31"/>
                  <a:pt x="5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3"/>
                  <a:pt x="6" y="33"/>
                  <a:pt x="6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5"/>
                  <a:pt x="6" y="35"/>
                  <a:pt x="6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5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7" y="37"/>
                  <a:pt x="7" y="37"/>
                  <a:pt x="7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37"/>
                  <a:pt x="6" y="38"/>
                  <a:pt x="6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6" y="39"/>
                  <a:pt x="6" y="39"/>
                  <a:pt x="6" y="39"/>
                </a:cubicBezTo>
                <a:cubicBezTo>
                  <a:pt x="6" y="39"/>
                  <a:pt x="6" y="40"/>
                  <a:pt x="7" y="40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40"/>
                  <a:pt x="8" y="40"/>
                  <a:pt x="8" y="40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1"/>
                  <a:pt x="7" y="41"/>
                  <a:pt x="7" y="42"/>
                </a:cubicBezTo>
                <a:cubicBezTo>
                  <a:pt x="11" y="40"/>
                  <a:pt x="11" y="40"/>
                  <a:pt x="11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8" y="43"/>
                  <a:pt x="8" y="43"/>
                  <a:pt x="8" y="43"/>
                </a:cubicBezTo>
                <a:cubicBezTo>
                  <a:pt x="9" y="44"/>
                  <a:pt x="9" y="44"/>
                  <a:pt x="9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5"/>
                  <a:pt x="10" y="46"/>
                  <a:pt x="10" y="46"/>
                </a:cubicBezTo>
                <a:cubicBezTo>
                  <a:pt x="11" y="45"/>
                  <a:pt x="11" y="45"/>
                  <a:pt x="11" y="45"/>
                </a:cubicBezTo>
                <a:cubicBezTo>
                  <a:pt x="12" y="46"/>
                  <a:pt x="12" y="46"/>
                  <a:pt x="12" y="46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7"/>
                  <a:pt x="12" y="47"/>
                  <a:pt x="12" y="48"/>
                </a:cubicBezTo>
                <a:cubicBezTo>
                  <a:pt x="13" y="47"/>
                  <a:pt x="13" y="47"/>
                  <a:pt x="13" y="47"/>
                </a:cubicBezTo>
                <a:cubicBezTo>
                  <a:pt x="13" y="47"/>
                  <a:pt x="13" y="47"/>
                  <a:pt x="13" y="47"/>
                </a:cubicBezTo>
                <a:cubicBezTo>
                  <a:pt x="12" y="48"/>
                  <a:pt x="12" y="48"/>
                  <a:pt x="12" y="48"/>
                </a:cubicBezTo>
                <a:cubicBezTo>
                  <a:pt x="13" y="48"/>
                  <a:pt x="13" y="49"/>
                  <a:pt x="13" y="49"/>
                </a:cubicBezTo>
                <a:cubicBezTo>
                  <a:pt x="14" y="48"/>
                  <a:pt x="14" y="48"/>
                  <a:pt x="14" y="48"/>
                </a:cubicBezTo>
                <a:cubicBezTo>
                  <a:pt x="15" y="49"/>
                  <a:pt x="15" y="49"/>
                  <a:pt x="15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5" y="50"/>
                  <a:pt x="15" y="50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1"/>
                  <a:pt x="17" y="51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2"/>
                  <a:pt x="19" y="53"/>
                  <a:pt x="19" y="53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3"/>
                  <a:pt x="20" y="53"/>
                  <a:pt x="20" y="53"/>
                </a:cubicBezTo>
                <a:cubicBezTo>
                  <a:pt x="20" y="53"/>
                  <a:pt x="21" y="53"/>
                  <a:pt x="21" y="54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3"/>
                  <a:pt x="22" y="53"/>
                  <a:pt x="22" y="53"/>
                </a:cubicBezTo>
                <a:cubicBezTo>
                  <a:pt x="22" y="54"/>
                  <a:pt x="22" y="54"/>
                  <a:pt x="22" y="54"/>
                </a:cubicBezTo>
                <a:cubicBezTo>
                  <a:pt x="22" y="54"/>
                  <a:pt x="23" y="54"/>
                  <a:pt x="23" y="54"/>
                </a:cubicBezTo>
                <a:cubicBezTo>
                  <a:pt x="23" y="53"/>
                  <a:pt x="23" y="53"/>
                  <a:pt x="23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5" y="55"/>
                  <a:pt x="25" y="55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7" y="55"/>
                  <a:pt x="27" y="55"/>
                </a:cubicBezTo>
                <a:cubicBezTo>
                  <a:pt x="27" y="54"/>
                  <a:pt x="27" y="54"/>
                  <a:pt x="27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5"/>
                  <a:pt x="28" y="55"/>
                  <a:pt x="28" y="55"/>
                </a:cubicBezTo>
                <a:cubicBezTo>
                  <a:pt x="28" y="55"/>
                  <a:pt x="29" y="55"/>
                  <a:pt x="29" y="55"/>
                </a:cubicBezTo>
                <a:cubicBezTo>
                  <a:pt x="29" y="51"/>
                  <a:pt x="29" y="51"/>
                  <a:pt x="29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2" y="55"/>
                  <a:pt x="32" y="55"/>
                </a:cubicBezTo>
                <a:cubicBezTo>
                  <a:pt x="32" y="54"/>
                  <a:pt x="32" y="54"/>
                  <a:pt x="32" y="54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55"/>
                  <a:pt x="34" y="55"/>
                  <a:pt x="34" y="55"/>
                </a:cubicBezTo>
                <a:cubicBezTo>
                  <a:pt x="34" y="54"/>
                  <a:pt x="34" y="54"/>
                  <a:pt x="34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5" y="55"/>
                  <a:pt x="35" y="55"/>
                  <a:pt x="35" y="55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3"/>
                  <a:pt x="36" y="53"/>
                  <a:pt x="36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4"/>
                  <a:pt x="37" y="54"/>
                  <a:pt x="37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3"/>
                  <a:pt x="38" y="53"/>
                  <a:pt x="38" y="53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3"/>
                  <a:pt x="39" y="53"/>
                  <a:pt x="39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2"/>
                  <a:pt x="42" y="52"/>
                  <a:pt x="42" y="52"/>
                </a:cubicBezTo>
                <a:cubicBezTo>
                  <a:pt x="40" y="49"/>
                  <a:pt x="40" y="49"/>
                  <a:pt x="40" y="49"/>
                </a:cubicBezTo>
                <a:cubicBezTo>
                  <a:pt x="42" y="48"/>
                  <a:pt x="42" y="48"/>
                  <a:pt x="42" y="48"/>
                </a:cubicBezTo>
                <a:cubicBezTo>
                  <a:pt x="44" y="51"/>
                  <a:pt x="44" y="51"/>
                  <a:pt x="44" y="51"/>
                </a:cubicBezTo>
                <a:cubicBezTo>
                  <a:pt x="44" y="51"/>
                  <a:pt x="44" y="51"/>
                  <a:pt x="44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5" y="49"/>
                  <a:pt x="45" y="49"/>
                  <a:pt x="45" y="49"/>
                </a:cubicBezTo>
                <a:cubicBezTo>
                  <a:pt x="45" y="50"/>
                  <a:pt x="45" y="50"/>
                  <a:pt x="45" y="50"/>
                </a:cubicBezTo>
                <a:cubicBezTo>
                  <a:pt x="46" y="50"/>
                  <a:pt x="46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48"/>
                  <a:pt x="46" y="48"/>
                  <a:pt x="46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8" y="48"/>
                </a:cubicBezTo>
                <a:cubicBezTo>
                  <a:pt x="47" y="47"/>
                  <a:pt x="47" y="47"/>
                  <a:pt x="47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49" y="47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5"/>
                  <a:pt x="49" y="45"/>
                  <a:pt x="49" y="45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3"/>
                  <a:pt x="51" y="43"/>
                </a:cubicBezTo>
                <a:cubicBezTo>
                  <a:pt x="48" y="41"/>
                  <a:pt x="48" y="41"/>
                  <a:pt x="48" y="41"/>
                </a:cubicBezTo>
                <a:cubicBezTo>
                  <a:pt x="49" y="40"/>
                  <a:pt x="49" y="40"/>
                  <a:pt x="49" y="40"/>
                </a:cubicBezTo>
                <a:cubicBezTo>
                  <a:pt x="52" y="41"/>
                  <a:pt x="52" y="41"/>
                  <a:pt x="52" y="41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0"/>
                  <a:pt x="52" y="40"/>
                  <a:pt x="52" y="40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39"/>
                  <a:pt x="54" y="39"/>
                  <a:pt x="54" y="39"/>
                </a:cubicBezTo>
                <a:cubicBezTo>
                  <a:pt x="53" y="38"/>
                  <a:pt x="53" y="38"/>
                  <a:pt x="53" y="38"/>
                </a:cubicBezTo>
                <a:cubicBezTo>
                  <a:pt x="53" y="37"/>
                  <a:pt x="53" y="37"/>
                  <a:pt x="53" y="37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7"/>
                  <a:pt x="54" y="37"/>
                  <a:pt x="54" y="37"/>
                </a:cubicBezTo>
                <a:cubicBezTo>
                  <a:pt x="54" y="36"/>
                  <a:pt x="54" y="36"/>
                  <a:pt x="54" y="36"/>
                </a:cubicBezTo>
                <a:cubicBezTo>
                  <a:pt x="54" y="35"/>
                  <a:pt x="54" y="35"/>
                  <a:pt x="54" y="35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5"/>
                  <a:pt x="55" y="35"/>
                  <a:pt x="55" y="35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4"/>
                  <a:pt x="54" y="34"/>
                  <a:pt x="54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3"/>
                  <a:pt x="55" y="33"/>
                  <a:pt x="55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5" y="32"/>
                  <a:pt x="55" y="32"/>
                  <a:pt x="55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2" y="31"/>
                  <a:pt x="52" y="31"/>
                  <a:pt x="52" y="31"/>
                </a:cubicBezTo>
                <a:cubicBezTo>
                  <a:pt x="52" y="29"/>
                  <a:pt x="52" y="29"/>
                  <a:pt x="52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8"/>
                  <a:pt x="55" y="28"/>
                  <a:pt x="55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6"/>
                  <a:pt x="55" y="26"/>
                  <a:pt x="55" y="26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5"/>
                  <a:pt x="54" y="25"/>
                  <a:pt x="54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4"/>
                  <a:pt x="55" y="24"/>
                  <a:pt x="55" y="23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21"/>
                  <a:pt x="53" y="21"/>
                  <a:pt x="53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0"/>
                  <a:pt x="53" y="20"/>
                  <a:pt x="53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3" y="18"/>
                  <a:pt x="52" y="18"/>
                </a:cubicBezTo>
                <a:cubicBezTo>
                  <a:pt x="49" y="20"/>
                  <a:pt x="49" y="20"/>
                  <a:pt x="49" y="20"/>
                </a:cubicBezTo>
                <a:cubicBezTo>
                  <a:pt x="48" y="18"/>
                  <a:pt x="48" y="18"/>
                  <a:pt x="48" y="18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5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4"/>
                  <a:pt x="50" y="14"/>
                  <a:pt x="50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49" y="12"/>
                  <a:pt x="48" y="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7" y="12"/>
                  <a:pt x="47" y="12"/>
                  <a:pt x="47" y="12"/>
                </a:cubicBezTo>
                <a:cubicBezTo>
                  <a:pt x="48" y="11"/>
                  <a:pt x="48" y="11"/>
                  <a:pt x="48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5" y="9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9"/>
                  <a:pt x="44" y="8"/>
                  <a:pt x="44" y="8"/>
                </a:cubicBezTo>
                <a:cubicBezTo>
                  <a:pt x="42" y="11"/>
                  <a:pt x="42" y="11"/>
                  <a:pt x="42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7"/>
                  <a:pt x="41" y="7"/>
                  <a:pt x="41" y="7"/>
                </a:cubicBezTo>
                <a:cubicBezTo>
                  <a:pt x="41" y="8"/>
                  <a:pt x="41" y="8"/>
                  <a:pt x="41" y="8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39" y="6"/>
                  <a:pt x="39" y="6"/>
                </a:cubicBezTo>
                <a:cubicBezTo>
                  <a:pt x="39" y="7"/>
                  <a:pt x="39" y="7"/>
                  <a:pt x="39" y="7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5"/>
                  <a:pt x="37" y="5"/>
                  <a:pt x="37" y="5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5"/>
                  <a:pt x="35" y="5"/>
                  <a:pt x="35" y="5"/>
                </a:cubicBezTo>
                <a:cubicBezTo>
                  <a:pt x="35" y="6"/>
                  <a:pt x="35" y="6"/>
                  <a:pt x="35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4"/>
                  <a:pt x="33" y="4"/>
                  <a:pt x="33" y="4"/>
                </a:cubicBezTo>
                <a:cubicBezTo>
                  <a:pt x="33" y="5"/>
                  <a:pt x="33" y="5"/>
                  <a:pt x="33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1" y="4"/>
                  <a:pt x="31" y="4"/>
                </a:cubicBezTo>
                <a:cubicBezTo>
                  <a:pt x="31" y="8"/>
                  <a:pt x="31" y="8"/>
                  <a:pt x="31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8" y="5"/>
                  <a:pt x="28" y="5"/>
                  <a:pt x="28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6" y="4"/>
                  <a:pt x="26" y="5"/>
                </a:cubicBezTo>
                <a:cubicBezTo>
                  <a:pt x="26" y="6"/>
                  <a:pt x="26" y="6"/>
                  <a:pt x="26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5"/>
                  <a:pt x="24" y="5"/>
                  <a:pt x="24" y="5"/>
                </a:cubicBezTo>
                <a:cubicBezTo>
                  <a:pt x="24" y="6"/>
                  <a:pt x="24" y="6"/>
                  <a:pt x="24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0" y="6"/>
                  <a:pt x="20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8" y="7"/>
                  <a:pt x="18" y="7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9"/>
                </a:cubicBezTo>
                <a:close/>
                <a:moveTo>
                  <a:pt x="22" y="19"/>
                </a:moveTo>
                <a:cubicBezTo>
                  <a:pt x="24" y="22"/>
                  <a:pt x="27" y="25"/>
                  <a:pt x="29" y="28"/>
                </a:cubicBezTo>
                <a:cubicBezTo>
                  <a:pt x="28" y="28"/>
                  <a:pt x="28" y="29"/>
                  <a:pt x="28" y="29"/>
                </a:cubicBezTo>
                <a:cubicBezTo>
                  <a:pt x="28" y="29"/>
                  <a:pt x="28" y="29"/>
                  <a:pt x="28" y="30"/>
                </a:cubicBezTo>
                <a:cubicBezTo>
                  <a:pt x="28" y="30"/>
                  <a:pt x="28" y="30"/>
                  <a:pt x="28" y="31"/>
                </a:cubicBezTo>
                <a:cubicBezTo>
                  <a:pt x="29" y="31"/>
                  <a:pt x="29" y="32"/>
                  <a:pt x="30" y="32"/>
                </a:cubicBezTo>
                <a:cubicBezTo>
                  <a:pt x="31" y="32"/>
                  <a:pt x="31" y="31"/>
                  <a:pt x="31" y="31"/>
                </a:cubicBezTo>
                <a:cubicBezTo>
                  <a:pt x="31" y="31"/>
                  <a:pt x="31" y="31"/>
                  <a:pt x="32" y="31"/>
                </a:cubicBezTo>
                <a:cubicBezTo>
                  <a:pt x="32" y="31"/>
                  <a:pt x="33" y="32"/>
                  <a:pt x="33" y="33"/>
                </a:cubicBezTo>
                <a:cubicBezTo>
                  <a:pt x="33" y="32"/>
                  <a:pt x="34" y="32"/>
                  <a:pt x="34" y="32"/>
                </a:cubicBezTo>
                <a:cubicBezTo>
                  <a:pt x="33" y="31"/>
                  <a:pt x="33" y="31"/>
                  <a:pt x="32" y="30"/>
                </a:cubicBezTo>
                <a:cubicBezTo>
                  <a:pt x="33" y="30"/>
                  <a:pt x="33" y="29"/>
                  <a:pt x="33" y="29"/>
                </a:cubicBezTo>
                <a:cubicBezTo>
                  <a:pt x="34" y="26"/>
                  <a:pt x="36" y="24"/>
                  <a:pt x="37" y="21"/>
                </a:cubicBezTo>
                <a:cubicBezTo>
                  <a:pt x="37" y="21"/>
                  <a:pt x="36" y="20"/>
                  <a:pt x="35" y="20"/>
                </a:cubicBezTo>
                <a:cubicBezTo>
                  <a:pt x="33" y="22"/>
                  <a:pt x="32" y="24"/>
                  <a:pt x="30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28" y="24"/>
                  <a:pt x="25" y="21"/>
                  <a:pt x="23" y="18"/>
                </a:cubicBezTo>
                <a:cubicBezTo>
                  <a:pt x="23" y="18"/>
                  <a:pt x="22" y="19"/>
                  <a:pt x="22" y="19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90"/>
          <p:cNvSpPr>
            <a:spLocks noEditPoints="1"/>
          </p:cNvSpPr>
          <p:nvPr/>
        </p:nvSpPr>
        <p:spPr bwMode="auto">
          <a:xfrm>
            <a:off x="2613109" y="1212319"/>
            <a:ext cx="318340" cy="445677"/>
          </a:xfrm>
          <a:custGeom>
            <a:avLst/>
            <a:gdLst>
              <a:gd name="T0" fmla="*/ 327378 w 45"/>
              <a:gd name="T1" fmla="*/ 450144 h 63"/>
              <a:gd name="T2" fmla="*/ 347839 w 45"/>
              <a:gd name="T3" fmla="*/ 470606 h 63"/>
              <a:gd name="T4" fmla="*/ 132997 w 45"/>
              <a:gd name="T5" fmla="*/ 491067 h 63"/>
              <a:gd name="T6" fmla="*/ 102306 w 45"/>
              <a:gd name="T7" fmla="*/ 470606 h 63"/>
              <a:gd name="T8" fmla="*/ 132997 w 45"/>
              <a:gd name="T9" fmla="*/ 429683 h 63"/>
              <a:gd name="T10" fmla="*/ 40922 w 45"/>
              <a:gd name="T11" fmla="*/ 347839 h 63"/>
              <a:gd name="T12" fmla="*/ 71614 w 45"/>
              <a:gd name="T13" fmla="*/ 61383 h 63"/>
              <a:gd name="T14" fmla="*/ 388761 w 45"/>
              <a:gd name="T15" fmla="*/ 61383 h 63"/>
              <a:gd name="T16" fmla="*/ 419453 w 45"/>
              <a:gd name="T17" fmla="*/ 347839 h 63"/>
              <a:gd name="T18" fmla="*/ 327378 w 45"/>
              <a:gd name="T19" fmla="*/ 429683 h 63"/>
              <a:gd name="T20" fmla="*/ 235303 w 45"/>
              <a:gd name="T21" fmla="*/ 644525 h 63"/>
              <a:gd name="T22" fmla="*/ 132997 w 45"/>
              <a:gd name="T23" fmla="*/ 603603 h 63"/>
              <a:gd name="T24" fmla="*/ 102306 w 45"/>
              <a:gd name="T25" fmla="*/ 583142 h 63"/>
              <a:gd name="T26" fmla="*/ 327378 w 45"/>
              <a:gd name="T27" fmla="*/ 552450 h 63"/>
              <a:gd name="T28" fmla="*/ 347839 w 45"/>
              <a:gd name="T29" fmla="*/ 583142 h 63"/>
              <a:gd name="T30" fmla="*/ 276225 w 45"/>
              <a:gd name="T31" fmla="*/ 603603 h 63"/>
              <a:gd name="T32" fmla="*/ 153458 w 45"/>
              <a:gd name="T33" fmla="*/ 245533 h 63"/>
              <a:gd name="T34" fmla="*/ 214842 w 45"/>
              <a:gd name="T35" fmla="*/ 368300 h 63"/>
              <a:gd name="T36" fmla="*/ 255764 w 45"/>
              <a:gd name="T37" fmla="*/ 214842 h 63"/>
              <a:gd name="T38" fmla="*/ 184150 w 45"/>
              <a:gd name="T39" fmla="*/ 92075 h 63"/>
              <a:gd name="T40" fmla="*/ 327378 w 45"/>
              <a:gd name="T41" fmla="*/ 501297 h 63"/>
              <a:gd name="T42" fmla="*/ 347839 w 45"/>
              <a:gd name="T43" fmla="*/ 521758 h 63"/>
              <a:gd name="T44" fmla="*/ 132997 w 45"/>
              <a:gd name="T45" fmla="*/ 552450 h 63"/>
              <a:gd name="T46" fmla="*/ 102306 w 45"/>
              <a:gd name="T47" fmla="*/ 521758 h 63"/>
              <a:gd name="T48" fmla="*/ 286456 w 45"/>
              <a:gd name="T49" fmla="*/ 439914 h 63"/>
              <a:gd name="T50" fmla="*/ 286456 w 45"/>
              <a:gd name="T51" fmla="*/ 398992 h 63"/>
              <a:gd name="T52" fmla="*/ 378531 w 45"/>
              <a:gd name="T53" fmla="*/ 327378 h 63"/>
              <a:gd name="T54" fmla="*/ 409222 w 45"/>
              <a:gd name="T55" fmla="*/ 225072 h 63"/>
              <a:gd name="T56" fmla="*/ 225072 w 45"/>
              <a:gd name="T57" fmla="*/ 40922 h 63"/>
              <a:gd name="T58" fmla="*/ 51153 w 45"/>
              <a:gd name="T59" fmla="*/ 225072 h 63"/>
              <a:gd name="T60" fmla="*/ 81844 w 45"/>
              <a:gd name="T61" fmla="*/ 327378 h 63"/>
              <a:gd name="T62" fmla="*/ 173919 w 45"/>
              <a:gd name="T63" fmla="*/ 398992 h 63"/>
              <a:gd name="T64" fmla="*/ 173919 w 45"/>
              <a:gd name="T65" fmla="*/ 439914 h 6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45"/>
              <a:gd name="T100" fmla="*/ 0 h 63"/>
              <a:gd name="T101" fmla="*/ 45 w 45"/>
              <a:gd name="T102" fmla="*/ 63 h 6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45" h="63">
                <a:moveTo>
                  <a:pt x="32" y="42"/>
                </a:moveTo>
                <a:cubicBezTo>
                  <a:pt x="32" y="44"/>
                  <a:pt x="32" y="44"/>
                  <a:pt x="32" y="44"/>
                </a:cubicBezTo>
                <a:cubicBezTo>
                  <a:pt x="34" y="44"/>
                  <a:pt x="34" y="45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7"/>
                  <a:pt x="33" y="48"/>
                  <a:pt x="32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2" y="48"/>
                  <a:pt x="10" y="47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5"/>
                  <a:pt x="11" y="44"/>
                  <a:pt x="13" y="44"/>
                </a:cubicBezTo>
                <a:cubicBezTo>
                  <a:pt x="13" y="42"/>
                  <a:pt x="13" y="42"/>
                  <a:pt x="13" y="42"/>
                </a:cubicBezTo>
                <a:cubicBezTo>
                  <a:pt x="9" y="40"/>
                  <a:pt x="6" y="38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2" y="31"/>
                  <a:pt x="0" y="27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9" y="0"/>
                  <a:pt x="34" y="2"/>
                  <a:pt x="38" y="6"/>
                </a:cubicBezTo>
                <a:cubicBezTo>
                  <a:pt x="42" y="10"/>
                  <a:pt x="45" y="16"/>
                  <a:pt x="45" y="22"/>
                </a:cubicBezTo>
                <a:cubicBezTo>
                  <a:pt x="45" y="27"/>
                  <a:pt x="43" y="31"/>
                  <a:pt x="41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39" y="38"/>
                  <a:pt x="36" y="40"/>
                  <a:pt x="32" y="42"/>
                </a:cubicBezTo>
                <a:close/>
                <a:moveTo>
                  <a:pt x="27" y="59"/>
                </a:moveTo>
                <a:cubicBezTo>
                  <a:pt x="27" y="61"/>
                  <a:pt x="25" y="63"/>
                  <a:pt x="23" y="63"/>
                </a:cubicBezTo>
                <a:cubicBezTo>
                  <a:pt x="20" y="63"/>
                  <a:pt x="18" y="61"/>
                  <a:pt x="18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6"/>
                  <a:pt x="12" y="54"/>
                  <a:pt x="13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3" y="54"/>
                  <a:pt x="34" y="56"/>
                  <a:pt x="34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27" y="59"/>
                  <a:pt x="27" y="59"/>
                  <a:pt x="27" y="59"/>
                </a:cubicBezTo>
                <a:close/>
                <a:moveTo>
                  <a:pt x="18" y="9"/>
                </a:moveTo>
                <a:cubicBezTo>
                  <a:pt x="15" y="24"/>
                  <a:pt x="15" y="24"/>
                  <a:pt x="15" y="24"/>
                </a:cubicBezTo>
                <a:cubicBezTo>
                  <a:pt x="25" y="25"/>
                  <a:pt x="25" y="25"/>
                  <a:pt x="25" y="25"/>
                </a:cubicBezTo>
                <a:cubicBezTo>
                  <a:pt x="21" y="36"/>
                  <a:pt x="21" y="36"/>
                  <a:pt x="21" y="36"/>
                </a:cubicBezTo>
                <a:cubicBezTo>
                  <a:pt x="32" y="23"/>
                  <a:pt x="32" y="23"/>
                  <a:pt x="32" y="23"/>
                </a:cubicBezTo>
                <a:cubicBezTo>
                  <a:pt x="25" y="21"/>
                  <a:pt x="25" y="21"/>
                  <a:pt x="25" y="21"/>
                </a:cubicBezTo>
                <a:cubicBezTo>
                  <a:pt x="29" y="12"/>
                  <a:pt x="29" y="12"/>
                  <a:pt x="29" y="12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3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33" y="49"/>
                  <a:pt x="34" y="50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3"/>
                  <a:pt x="33" y="54"/>
                  <a:pt x="32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2" y="54"/>
                  <a:pt x="10" y="53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0"/>
                  <a:pt x="12" y="49"/>
                  <a:pt x="13" y="49"/>
                </a:cubicBezTo>
                <a:close/>
                <a:moveTo>
                  <a:pt x="28" y="43"/>
                </a:move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9" y="38"/>
                  <a:pt x="29" y="38"/>
                  <a:pt x="29" y="38"/>
                </a:cubicBezTo>
                <a:cubicBezTo>
                  <a:pt x="33" y="37"/>
                  <a:pt x="35" y="35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9" y="29"/>
                  <a:pt x="40" y="26"/>
                  <a:pt x="40" y="22"/>
                </a:cubicBezTo>
                <a:cubicBezTo>
                  <a:pt x="40" y="17"/>
                  <a:pt x="38" y="13"/>
                  <a:pt x="35" y="9"/>
                </a:cubicBezTo>
                <a:cubicBezTo>
                  <a:pt x="32" y="6"/>
                  <a:pt x="27" y="4"/>
                  <a:pt x="22" y="4"/>
                </a:cubicBezTo>
                <a:cubicBezTo>
                  <a:pt x="18" y="4"/>
                  <a:pt x="13" y="6"/>
                  <a:pt x="10" y="9"/>
                </a:cubicBezTo>
                <a:cubicBezTo>
                  <a:pt x="7" y="13"/>
                  <a:pt x="5" y="17"/>
                  <a:pt x="5" y="22"/>
                </a:cubicBezTo>
                <a:cubicBezTo>
                  <a:pt x="5" y="26"/>
                  <a:pt x="6" y="29"/>
                  <a:pt x="8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0" y="35"/>
                  <a:pt x="12" y="37"/>
                  <a:pt x="16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3"/>
                  <a:pt x="17" y="43"/>
                  <a:pt x="17" y="43"/>
                </a:cubicBezTo>
                <a:lnTo>
                  <a:pt x="28" y="43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91"/>
          <p:cNvSpPr>
            <a:spLocks noEditPoints="1"/>
          </p:cNvSpPr>
          <p:nvPr/>
        </p:nvSpPr>
        <p:spPr bwMode="auto">
          <a:xfrm>
            <a:off x="2520900" y="2656926"/>
            <a:ext cx="440188" cy="440188"/>
          </a:xfrm>
          <a:custGeom>
            <a:avLst/>
            <a:gdLst>
              <a:gd name="T0" fmla="*/ 92408 w 62"/>
              <a:gd name="T1" fmla="*/ 544179 h 62"/>
              <a:gd name="T2" fmla="*/ 51338 w 62"/>
              <a:gd name="T3" fmla="*/ 318294 h 62"/>
              <a:gd name="T4" fmla="*/ 318294 w 62"/>
              <a:gd name="T5" fmla="*/ 51338 h 62"/>
              <a:gd name="T6" fmla="*/ 266956 w 62"/>
              <a:gd name="T7" fmla="*/ 338829 h 62"/>
              <a:gd name="T8" fmla="*/ 308026 w 62"/>
              <a:gd name="T9" fmla="*/ 266956 h 62"/>
              <a:gd name="T10" fmla="*/ 297759 w 62"/>
              <a:gd name="T11" fmla="*/ 297758 h 62"/>
              <a:gd name="T12" fmla="*/ 297759 w 62"/>
              <a:gd name="T13" fmla="*/ 297758 h 62"/>
              <a:gd name="T14" fmla="*/ 297759 w 62"/>
              <a:gd name="T15" fmla="*/ 308026 h 62"/>
              <a:gd name="T16" fmla="*/ 318294 w 62"/>
              <a:gd name="T17" fmla="*/ 349096 h 62"/>
              <a:gd name="T18" fmla="*/ 318294 w 62"/>
              <a:gd name="T19" fmla="*/ 349096 h 62"/>
              <a:gd name="T20" fmla="*/ 318294 w 62"/>
              <a:gd name="T21" fmla="*/ 349096 h 62"/>
              <a:gd name="T22" fmla="*/ 318294 w 62"/>
              <a:gd name="T23" fmla="*/ 349096 h 62"/>
              <a:gd name="T24" fmla="*/ 318294 w 62"/>
              <a:gd name="T25" fmla="*/ 349096 h 62"/>
              <a:gd name="T26" fmla="*/ 328562 w 62"/>
              <a:gd name="T27" fmla="*/ 349096 h 62"/>
              <a:gd name="T28" fmla="*/ 328562 w 62"/>
              <a:gd name="T29" fmla="*/ 349096 h 62"/>
              <a:gd name="T30" fmla="*/ 328562 w 62"/>
              <a:gd name="T31" fmla="*/ 349096 h 62"/>
              <a:gd name="T32" fmla="*/ 328562 w 62"/>
              <a:gd name="T33" fmla="*/ 349096 h 62"/>
              <a:gd name="T34" fmla="*/ 328562 w 62"/>
              <a:gd name="T35" fmla="*/ 349096 h 62"/>
              <a:gd name="T36" fmla="*/ 328562 w 62"/>
              <a:gd name="T37" fmla="*/ 349096 h 62"/>
              <a:gd name="T38" fmla="*/ 328562 w 62"/>
              <a:gd name="T39" fmla="*/ 349096 h 62"/>
              <a:gd name="T40" fmla="*/ 328562 w 62"/>
              <a:gd name="T41" fmla="*/ 338829 h 62"/>
              <a:gd name="T42" fmla="*/ 328562 w 62"/>
              <a:gd name="T43" fmla="*/ 338829 h 62"/>
              <a:gd name="T44" fmla="*/ 328562 w 62"/>
              <a:gd name="T45" fmla="*/ 338829 h 62"/>
              <a:gd name="T46" fmla="*/ 328562 w 62"/>
              <a:gd name="T47" fmla="*/ 338829 h 62"/>
              <a:gd name="T48" fmla="*/ 338829 w 62"/>
              <a:gd name="T49" fmla="*/ 338829 h 62"/>
              <a:gd name="T50" fmla="*/ 338829 w 62"/>
              <a:gd name="T51" fmla="*/ 338829 h 62"/>
              <a:gd name="T52" fmla="*/ 338829 w 62"/>
              <a:gd name="T53" fmla="*/ 338829 h 62"/>
              <a:gd name="T54" fmla="*/ 338829 w 62"/>
              <a:gd name="T55" fmla="*/ 338829 h 62"/>
              <a:gd name="T56" fmla="*/ 338829 w 62"/>
              <a:gd name="T57" fmla="*/ 338829 h 62"/>
              <a:gd name="T58" fmla="*/ 338829 w 62"/>
              <a:gd name="T59" fmla="*/ 338829 h 62"/>
              <a:gd name="T60" fmla="*/ 338829 w 62"/>
              <a:gd name="T61" fmla="*/ 338829 h 62"/>
              <a:gd name="T62" fmla="*/ 338829 w 62"/>
              <a:gd name="T63" fmla="*/ 328561 h 62"/>
              <a:gd name="T64" fmla="*/ 318294 w 62"/>
              <a:gd name="T65" fmla="*/ 287491 h 62"/>
              <a:gd name="T66" fmla="*/ 318294 w 62"/>
              <a:gd name="T67" fmla="*/ 287491 h 62"/>
              <a:gd name="T68" fmla="*/ 318294 w 62"/>
              <a:gd name="T69" fmla="*/ 287491 h 62"/>
              <a:gd name="T70" fmla="*/ 318294 w 62"/>
              <a:gd name="T71" fmla="*/ 287491 h 62"/>
              <a:gd name="T72" fmla="*/ 318294 w 62"/>
              <a:gd name="T73" fmla="*/ 287491 h 62"/>
              <a:gd name="T74" fmla="*/ 318294 w 62"/>
              <a:gd name="T75" fmla="*/ 287491 h 62"/>
              <a:gd name="T76" fmla="*/ 318294 w 62"/>
              <a:gd name="T77" fmla="*/ 287491 h 62"/>
              <a:gd name="T78" fmla="*/ 318294 w 62"/>
              <a:gd name="T79" fmla="*/ 287491 h 62"/>
              <a:gd name="T80" fmla="*/ 318294 w 62"/>
              <a:gd name="T81" fmla="*/ 297758 h 62"/>
              <a:gd name="T82" fmla="*/ 318294 w 62"/>
              <a:gd name="T83" fmla="*/ 297758 h 62"/>
              <a:gd name="T84" fmla="*/ 318294 w 62"/>
              <a:gd name="T85" fmla="*/ 297758 h 62"/>
              <a:gd name="T86" fmla="*/ 308026 w 62"/>
              <a:gd name="T87" fmla="*/ 297758 h 62"/>
              <a:gd name="T88" fmla="*/ 308026 w 62"/>
              <a:gd name="T89" fmla="*/ 297758 h 62"/>
              <a:gd name="T90" fmla="*/ 308026 w 62"/>
              <a:gd name="T91" fmla="*/ 297758 h 62"/>
              <a:gd name="T92" fmla="*/ 308026 w 62"/>
              <a:gd name="T93" fmla="*/ 297758 h 62"/>
              <a:gd name="T94" fmla="*/ 308026 w 62"/>
              <a:gd name="T95" fmla="*/ 297758 h 62"/>
              <a:gd name="T96" fmla="*/ 308026 w 62"/>
              <a:gd name="T97" fmla="*/ 297758 h 62"/>
              <a:gd name="T98" fmla="*/ 308026 w 62"/>
              <a:gd name="T99" fmla="*/ 297758 h 62"/>
              <a:gd name="T100" fmla="*/ 308026 w 62"/>
              <a:gd name="T101" fmla="*/ 297758 h 62"/>
              <a:gd name="T102" fmla="*/ 308026 w 62"/>
              <a:gd name="T103" fmla="*/ 297758 h 62"/>
              <a:gd name="T104" fmla="*/ 215619 w 62"/>
              <a:gd name="T105" fmla="*/ 164281 h 62"/>
              <a:gd name="T106" fmla="*/ 174548 w 62"/>
              <a:gd name="T107" fmla="*/ 164281 h 62"/>
              <a:gd name="T108" fmla="*/ 472307 w 62"/>
              <a:gd name="T109" fmla="*/ 164281 h 62"/>
              <a:gd name="T110" fmla="*/ 318294 w 62"/>
              <a:gd name="T111" fmla="*/ 595517 h 6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2"/>
              <a:gd name="T169" fmla="*/ 0 h 62"/>
              <a:gd name="T170" fmla="*/ 62 w 62"/>
              <a:gd name="T171" fmla="*/ 62 h 62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2" h="62">
                <a:moveTo>
                  <a:pt x="31" y="0"/>
                </a:moveTo>
                <a:cubicBezTo>
                  <a:pt x="40" y="0"/>
                  <a:pt x="48" y="3"/>
                  <a:pt x="53" y="9"/>
                </a:cubicBezTo>
                <a:cubicBezTo>
                  <a:pt x="59" y="15"/>
                  <a:pt x="62" y="22"/>
                  <a:pt x="62" y="31"/>
                </a:cubicBezTo>
                <a:cubicBezTo>
                  <a:pt x="62" y="39"/>
                  <a:pt x="59" y="47"/>
                  <a:pt x="53" y="53"/>
                </a:cubicBezTo>
                <a:cubicBezTo>
                  <a:pt x="48" y="58"/>
                  <a:pt x="40" y="62"/>
                  <a:pt x="31" y="62"/>
                </a:cubicBezTo>
                <a:cubicBezTo>
                  <a:pt x="23" y="62"/>
                  <a:pt x="15" y="58"/>
                  <a:pt x="9" y="53"/>
                </a:cubicBezTo>
                <a:cubicBezTo>
                  <a:pt x="4" y="47"/>
                  <a:pt x="0" y="39"/>
                  <a:pt x="0" y="31"/>
                </a:cubicBezTo>
                <a:cubicBezTo>
                  <a:pt x="0" y="22"/>
                  <a:pt x="4" y="15"/>
                  <a:pt x="9" y="9"/>
                </a:cubicBezTo>
                <a:cubicBezTo>
                  <a:pt x="15" y="3"/>
                  <a:pt x="23" y="0"/>
                  <a:pt x="31" y="0"/>
                </a:cubicBezTo>
                <a:close/>
                <a:moveTo>
                  <a:pt x="31" y="5"/>
                </a:moveTo>
                <a:cubicBezTo>
                  <a:pt x="24" y="5"/>
                  <a:pt x="18" y="8"/>
                  <a:pt x="13" y="13"/>
                </a:cubicBezTo>
                <a:cubicBezTo>
                  <a:pt x="8" y="17"/>
                  <a:pt x="5" y="24"/>
                  <a:pt x="5" y="31"/>
                </a:cubicBezTo>
                <a:cubicBezTo>
                  <a:pt x="5" y="38"/>
                  <a:pt x="8" y="45"/>
                  <a:pt x="13" y="49"/>
                </a:cubicBezTo>
                <a:cubicBezTo>
                  <a:pt x="18" y="54"/>
                  <a:pt x="24" y="57"/>
                  <a:pt x="31" y="57"/>
                </a:cubicBezTo>
                <a:cubicBezTo>
                  <a:pt x="38" y="57"/>
                  <a:pt x="45" y="54"/>
                  <a:pt x="49" y="49"/>
                </a:cubicBezTo>
                <a:cubicBezTo>
                  <a:pt x="54" y="45"/>
                  <a:pt x="57" y="38"/>
                  <a:pt x="57" y="31"/>
                </a:cubicBezTo>
                <a:cubicBezTo>
                  <a:pt x="57" y="24"/>
                  <a:pt x="54" y="17"/>
                  <a:pt x="49" y="13"/>
                </a:cubicBezTo>
                <a:cubicBezTo>
                  <a:pt x="45" y="8"/>
                  <a:pt x="38" y="5"/>
                  <a:pt x="31" y="5"/>
                </a:cubicBezTo>
                <a:close/>
                <a:moveTo>
                  <a:pt x="31" y="13"/>
                </a:moveTo>
                <a:cubicBezTo>
                  <a:pt x="28" y="13"/>
                  <a:pt x="26" y="14"/>
                  <a:pt x="23" y="15"/>
                </a:cubicBezTo>
                <a:cubicBezTo>
                  <a:pt x="23" y="14"/>
                  <a:pt x="23" y="14"/>
                  <a:pt x="23" y="14"/>
                </a:cubicBezTo>
                <a:cubicBezTo>
                  <a:pt x="21" y="15"/>
                  <a:pt x="21" y="15"/>
                  <a:pt x="21" y="15"/>
                </a:cubicBezTo>
                <a:cubicBezTo>
                  <a:pt x="28" y="27"/>
                  <a:pt x="28" y="27"/>
                  <a:pt x="28" y="27"/>
                </a:cubicBezTo>
                <a:cubicBezTo>
                  <a:pt x="26" y="28"/>
                  <a:pt x="25" y="31"/>
                  <a:pt x="26" y="33"/>
                </a:cubicBezTo>
                <a:cubicBezTo>
                  <a:pt x="27" y="35"/>
                  <a:pt x="30" y="37"/>
                  <a:pt x="32" y="36"/>
                </a:cubicBezTo>
                <a:cubicBezTo>
                  <a:pt x="34" y="38"/>
                  <a:pt x="34" y="38"/>
                  <a:pt x="34" y="38"/>
                </a:cubicBezTo>
                <a:cubicBezTo>
                  <a:pt x="36" y="37"/>
                  <a:pt x="36" y="37"/>
                  <a:pt x="36" y="37"/>
                </a:cubicBezTo>
                <a:cubicBezTo>
                  <a:pt x="35" y="35"/>
                  <a:pt x="35" y="35"/>
                  <a:pt x="35" y="35"/>
                </a:cubicBezTo>
                <a:cubicBezTo>
                  <a:pt x="36" y="33"/>
                  <a:pt x="37" y="31"/>
                  <a:pt x="36" y="29"/>
                </a:cubicBezTo>
                <a:cubicBezTo>
                  <a:pt x="35" y="27"/>
                  <a:pt x="33" y="25"/>
                  <a:pt x="30" y="26"/>
                </a:cubicBezTo>
                <a:cubicBezTo>
                  <a:pt x="25" y="18"/>
                  <a:pt x="25" y="18"/>
                  <a:pt x="25" y="18"/>
                </a:cubicBezTo>
                <a:cubicBezTo>
                  <a:pt x="26" y="18"/>
                  <a:pt x="27" y="17"/>
                  <a:pt x="29" y="17"/>
                </a:cubicBezTo>
                <a:cubicBezTo>
                  <a:pt x="36" y="17"/>
                  <a:pt x="42" y="23"/>
                  <a:pt x="42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9" y="21"/>
                  <a:pt x="41" y="13"/>
                  <a:pt x="31" y="13"/>
                </a:cubicBezTo>
                <a:close/>
                <a:moveTo>
                  <a:pt x="29" y="29"/>
                </a:move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0"/>
                  <a:pt x="29" y="31"/>
                  <a:pt x="29" y="32"/>
                </a:cubicBezTo>
                <a:cubicBezTo>
                  <a:pt x="29" y="33"/>
                  <a:pt x="30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2"/>
                  <a:pt x="33" y="32"/>
                </a:cubicBezTo>
                <a:cubicBezTo>
                  <a:pt x="33" y="32"/>
                  <a:pt x="33" y="32"/>
                  <a:pt x="33" y="32"/>
                </a:cubicBezTo>
                <a:cubicBezTo>
                  <a:pt x="34" y="32"/>
                  <a:pt x="34" y="31"/>
                  <a:pt x="34" y="30"/>
                </a:cubicBezTo>
                <a:cubicBezTo>
                  <a:pt x="33" y="29"/>
                  <a:pt x="32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29" y="29"/>
                  <a:pt x="29" y="29"/>
                </a:cubicBezTo>
                <a:close/>
                <a:moveTo>
                  <a:pt x="23" y="19"/>
                </a:moveTo>
                <a:cubicBezTo>
                  <a:pt x="21" y="16"/>
                  <a:pt x="21" y="16"/>
                  <a:pt x="21" y="16"/>
                </a:cubicBezTo>
                <a:cubicBezTo>
                  <a:pt x="17" y="19"/>
                  <a:pt x="14" y="25"/>
                  <a:pt x="14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26"/>
                  <a:pt x="18" y="21"/>
                  <a:pt x="23" y="19"/>
                </a:cubicBezTo>
                <a:close/>
                <a:moveTo>
                  <a:pt x="46" y="16"/>
                </a:moveTo>
                <a:cubicBezTo>
                  <a:pt x="42" y="13"/>
                  <a:pt x="37" y="10"/>
                  <a:pt x="31" y="10"/>
                </a:cubicBezTo>
                <a:cubicBezTo>
                  <a:pt x="26" y="10"/>
                  <a:pt x="20" y="13"/>
                  <a:pt x="17" y="16"/>
                </a:cubicBezTo>
                <a:cubicBezTo>
                  <a:pt x="13" y="20"/>
                  <a:pt x="11" y="25"/>
                  <a:pt x="11" y="31"/>
                </a:cubicBezTo>
                <a:cubicBezTo>
                  <a:pt x="11" y="37"/>
                  <a:pt x="13" y="42"/>
                  <a:pt x="17" y="45"/>
                </a:cubicBezTo>
                <a:cubicBezTo>
                  <a:pt x="20" y="49"/>
                  <a:pt x="26" y="51"/>
                  <a:pt x="31" y="51"/>
                </a:cubicBezTo>
                <a:cubicBezTo>
                  <a:pt x="37" y="51"/>
                  <a:pt x="42" y="49"/>
                  <a:pt x="46" y="45"/>
                </a:cubicBezTo>
                <a:cubicBezTo>
                  <a:pt x="49" y="42"/>
                  <a:pt x="52" y="37"/>
                  <a:pt x="52" y="31"/>
                </a:cubicBezTo>
                <a:cubicBezTo>
                  <a:pt x="52" y="25"/>
                  <a:pt x="49" y="20"/>
                  <a:pt x="46" y="16"/>
                </a:cubicBezTo>
                <a:close/>
                <a:moveTo>
                  <a:pt x="51" y="11"/>
                </a:moveTo>
                <a:cubicBezTo>
                  <a:pt x="46" y="6"/>
                  <a:pt x="39" y="3"/>
                  <a:pt x="31" y="3"/>
                </a:cubicBezTo>
                <a:cubicBezTo>
                  <a:pt x="24" y="3"/>
                  <a:pt x="17" y="6"/>
                  <a:pt x="12" y="11"/>
                </a:cubicBezTo>
                <a:cubicBezTo>
                  <a:pt x="7" y="16"/>
                  <a:pt x="4" y="23"/>
                  <a:pt x="4" y="31"/>
                </a:cubicBezTo>
                <a:cubicBezTo>
                  <a:pt x="4" y="38"/>
                  <a:pt x="7" y="45"/>
                  <a:pt x="12" y="50"/>
                </a:cubicBezTo>
                <a:cubicBezTo>
                  <a:pt x="17" y="55"/>
                  <a:pt x="24" y="58"/>
                  <a:pt x="31" y="58"/>
                </a:cubicBezTo>
                <a:cubicBezTo>
                  <a:pt x="39" y="58"/>
                  <a:pt x="46" y="55"/>
                  <a:pt x="51" y="50"/>
                </a:cubicBezTo>
                <a:cubicBezTo>
                  <a:pt x="56" y="45"/>
                  <a:pt x="59" y="38"/>
                  <a:pt x="59" y="31"/>
                </a:cubicBezTo>
                <a:cubicBezTo>
                  <a:pt x="59" y="23"/>
                  <a:pt x="56" y="16"/>
                  <a:pt x="51" y="1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92"/>
          <p:cNvSpPr>
            <a:spLocks/>
          </p:cNvSpPr>
          <p:nvPr/>
        </p:nvSpPr>
        <p:spPr bwMode="auto">
          <a:xfrm>
            <a:off x="4079670" y="2620700"/>
            <a:ext cx="362249" cy="248086"/>
          </a:xfrm>
          <a:custGeom>
            <a:avLst/>
            <a:gdLst>
              <a:gd name="T0" fmla="*/ 0 w 51"/>
              <a:gd name="T1" fmla="*/ 215265 h 35"/>
              <a:gd name="T2" fmla="*/ 441699 w 51"/>
              <a:gd name="T3" fmla="*/ 164011 h 35"/>
              <a:gd name="T4" fmla="*/ 482787 w 51"/>
              <a:gd name="T5" fmla="*/ 102507 h 35"/>
              <a:gd name="T6" fmla="*/ 503331 w 51"/>
              <a:gd name="T7" fmla="*/ 225516 h 35"/>
              <a:gd name="T8" fmla="*/ 523875 w 51"/>
              <a:gd name="T9" fmla="*/ 338274 h 35"/>
              <a:gd name="T10" fmla="*/ 400610 w 51"/>
              <a:gd name="T11" fmla="*/ 348524 h 35"/>
              <a:gd name="T12" fmla="*/ 287618 w 51"/>
              <a:gd name="T13" fmla="*/ 358775 h 35"/>
              <a:gd name="T14" fmla="*/ 338978 w 51"/>
              <a:gd name="T15" fmla="*/ 297271 h 35"/>
              <a:gd name="T16" fmla="*/ 30816 w 51"/>
              <a:gd name="T17" fmla="*/ 225516 h 35"/>
              <a:gd name="T18" fmla="*/ 0 w 51"/>
              <a:gd name="T19" fmla="*/ 215265 h 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1"/>
              <a:gd name="T31" fmla="*/ 0 h 35"/>
              <a:gd name="T32" fmla="*/ 51 w 51"/>
              <a:gd name="T33" fmla="*/ 35 h 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1" h="35">
                <a:moveTo>
                  <a:pt x="0" y="21"/>
                </a:moveTo>
                <a:cubicBezTo>
                  <a:pt x="7" y="6"/>
                  <a:pt x="25" y="0"/>
                  <a:pt x="43" y="16"/>
                </a:cubicBezTo>
                <a:cubicBezTo>
                  <a:pt x="47" y="10"/>
                  <a:pt x="47" y="10"/>
                  <a:pt x="47" y="10"/>
                </a:cubicBezTo>
                <a:cubicBezTo>
                  <a:pt x="49" y="22"/>
                  <a:pt x="49" y="22"/>
                  <a:pt x="49" y="22"/>
                </a:cubicBezTo>
                <a:cubicBezTo>
                  <a:pt x="51" y="33"/>
                  <a:pt x="51" y="33"/>
                  <a:pt x="51" y="33"/>
                </a:cubicBezTo>
                <a:cubicBezTo>
                  <a:pt x="39" y="34"/>
                  <a:pt x="39" y="34"/>
                  <a:pt x="39" y="34"/>
                </a:cubicBezTo>
                <a:cubicBezTo>
                  <a:pt x="28" y="35"/>
                  <a:pt x="28" y="35"/>
                  <a:pt x="28" y="35"/>
                </a:cubicBezTo>
                <a:cubicBezTo>
                  <a:pt x="33" y="29"/>
                  <a:pt x="33" y="29"/>
                  <a:pt x="33" y="29"/>
                </a:cubicBezTo>
                <a:cubicBezTo>
                  <a:pt x="23" y="19"/>
                  <a:pt x="13" y="18"/>
                  <a:pt x="3" y="22"/>
                </a:cubicBezTo>
                <a:cubicBezTo>
                  <a:pt x="2" y="21"/>
                  <a:pt x="1" y="21"/>
                  <a:pt x="0" y="2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93"/>
          <p:cNvSpPr>
            <a:spLocks/>
          </p:cNvSpPr>
          <p:nvPr/>
        </p:nvSpPr>
        <p:spPr bwMode="auto">
          <a:xfrm>
            <a:off x="4030273" y="2868786"/>
            <a:ext cx="353468" cy="248086"/>
          </a:xfrm>
          <a:custGeom>
            <a:avLst/>
            <a:gdLst>
              <a:gd name="T0" fmla="*/ 511175 w 50"/>
              <a:gd name="T1" fmla="*/ 143510 h 35"/>
              <a:gd name="T2" fmla="*/ 71565 w 50"/>
              <a:gd name="T3" fmla="*/ 194764 h 35"/>
              <a:gd name="T4" fmla="*/ 30671 w 50"/>
              <a:gd name="T5" fmla="*/ 246017 h 35"/>
              <a:gd name="T6" fmla="*/ 10224 w 50"/>
              <a:gd name="T7" fmla="*/ 133259 h 35"/>
              <a:gd name="T8" fmla="*/ 0 w 50"/>
              <a:gd name="T9" fmla="*/ 20501 h 35"/>
              <a:gd name="T10" fmla="*/ 112459 w 50"/>
              <a:gd name="T11" fmla="*/ 10251 h 35"/>
              <a:gd name="T12" fmla="*/ 224917 w 50"/>
              <a:gd name="T13" fmla="*/ 0 h 35"/>
              <a:gd name="T14" fmla="*/ 184023 w 50"/>
              <a:gd name="T15" fmla="*/ 61504 h 35"/>
              <a:gd name="T16" fmla="*/ 480505 w 50"/>
              <a:gd name="T17" fmla="*/ 133259 h 35"/>
              <a:gd name="T18" fmla="*/ 511175 w 50"/>
              <a:gd name="T19" fmla="*/ 143510 h 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"/>
              <a:gd name="T31" fmla="*/ 0 h 35"/>
              <a:gd name="T32" fmla="*/ 50 w 50"/>
              <a:gd name="T33" fmla="*/ 35 h 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" h="35">
                <a:moveTo>
                  <a:pt x="50" y="14"/>
                </a:moveTo>
                <a:cubicBezTo>
                  <a:pt x="43" y="29"/>
                  <a:pt x="26" y="35"/>
                  <a:pt x="7" y="19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2"/>
                  <a:pt x="0" y="2"/>
                  <a:pt x="0" y="2"/>
                </a:cubicBezTo>
                <a:cubicBezTo>
                  <a:pt x="11" y="1"/>
                  <a:pt x="11" y="1"/>
                  <a:pt x="11" y="1"/>
                </a:cubicBezTo>
                <a:cubicBezTo>
                  <a:pt x="22" y="0"/>
                  <a:pt x="22" y="0"/>
                  <a:pt x="22" y="0"/>
                </a:cubicBezTo>
                <a:cubicBezTo>
                  <a:pt x="18" y="6"/>
                  <a:pt x="18" y="6"/>
                  <a:pt x="18" y="6"/>
                </a:cubicBezTo>
                <a:cubicBezTo>
                  <a:pt x="28" y="16"/>
                  <a:pt x="37" y="16"/>
                  <a:pt x="47" y="13"/>
                </a:cubicBezTo>
                <a:cubicBezTo>
                  <a:pt x="48" y="13"/>
                  <a:pt x="49" y="14"/>
                  <a:pt x="50" y="14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94"/>
          <p:cNvSpPr>
            <a:spLocks noEditPoints="1"/>
          </p:cNvSpPr>
          <p:nvPr/>
        </p:nvSpPr>
        <p:spPr bwMode="auto">
          <a:xfrm>
            <a:off x="3271744" y="1956577"/>
            <a:ext cx="459947" cy="430308"/>
          </a:xfrm>
          <a:custGeom>
            <a:avLst/>
            <a:gdLst>
              <a:gd name="T0" fmla="*/ 337698 w 65"/>
              <a:gd name="T1" fmla="*/ 112218 h 61"/>
              <a:gd name="T2" fmla="*/ 552597 w 65"/>
              <a:gd name="T3" fmla="*/ 336654 h 61"/>
              <a:gd name="T4" fmla="*/ 573064 w 65"/>
              <a:gd name="T5" fmla="*/ 357057 h 61"/>
              <a:gd name="T6" fmla="*/ 654930 w 65"/>
              <a:gd name="T7" fmla="*/ 428469 h 61"/>
              <a:gd name="T8" fmla="*/ 665163 w 65"/>
              <a:gd name="T9" fmla="*/ 438670 h 61"/>
              <a:gd name="T10" fmla="*/ 654930 w 65"/>
              <a:gd name="T11" fmla="*/ 459074 h 61"/>
              <a:gd name="T12" fmla="*/ 573064 w 65"/>
              <a:gd name="T13" fmla="*/ 581493 h 61"/>
              <a:gd name="T14" fmla="*/ 429798 w 65"/>
              <a:gd name="T15" fmla="*/ 622300 h 61"/>
              <a:gd name="T16" fmla="*/ 419564 w 65"/>
              <a:gd name="T17" fmla="*/ 622300 h 61"/>
              <a:gd name="T18" fmla="*/ 409331 w 65"/>
              <a:gd name="T19" fmla="*/ 612098 h 61"/>
              <a:gd name="T20" fmla="*/ 368398 w 65"/>
              <a:gd name="T21" fmla="*/ 571292 h 61"/>
              <a:gd name="T22" fmla="*/ 347931 w 65"/>
              <a:gd name="T23" fmla="*/ 550889 h 61"/>
              <a:gd name="T24" fmla="*/ 368398 w 65"/>
              <a:gd name="T25" fmla="*/ 530485 h 61"/>
              <a:gd name="T26" fmla="*/ 378631 w 65"/>
              <a:gd name="T27" fmla="*/ 510082 h 61"/>
              <a:gd name="T28" fmla="*/ 153499 w 65"/>
              <a:gd name="T29" fmla="*/ 285646 h 61"/>
              <a:gd name="T30" fmla="*/ 143266 w 65"/>
              <a:gd name="T31" fmla="*/ 275444 h 61"/>
              <a:gd name="T32" fmla="*/ 153499 w 65"/>
              <a:gd name="T33" fmla="*/ 265243 h 61"/>
              <a:gd name="T34" fmla="*/ 173966 w 65"/>
              <a:gd name="T35" fmla="*/ 183630 h 61"/>
              <a:gd name="T36" fmla="*/ 122799 w 65"/>
              <a:gd name="T37" fmla="*/ 204033 h 61"/>
              <a:gd name="T38" fmla="*/ 71633 w 65"/>
              <a:gd name="T39" fmla="*/ 153025 h 61"/>
              <a:gd name="T40" fmla="*/ 214899 w 65"/>
              <a:gd name="T41" fmla="*/ 71411 h 61"/>
              <a:gd name="T42" fmla="*/ 255832 w 65"/>
              <a:gd name="T43" fmla="*/ 122420 h 61"/>
              <a:gd name="T44" fmla="*/ 306998 w 65"/>
              <a:gd name="T45" fmla="*/ 112218 h 61"/>
              <a:gd name="T46" fmla="*/ 327465 w 65"/>
              <a:gd name="T47" fmla="*/ 102016 h 61"/>
              <a:gd name="T48" fmla="*/ 337698 w 65"/>
              <a:gd name="T49" fmla="*/ 112218 h 61"/>
              <a:gd name="T50" fmla="*/ 440031 w 65"/>
              <a:gd name="T51" fmla="*/ 316251 h 61"/>
              <a:gd name="T52" fmla="*/ 368398 w 65"/>
              <a:gd name="T53" fmla="*/ 316251 h 61"/>
              <a:gd name="T54" fmla="*/ 368398 w 65"/>
              <a:gd name="T55" fmla="*/ 397864 h 61"/>
              <a:gd name="T56" fmla="*/ 440031 w 65"/>
              <a:gd name="T57" fmla="*/ 397864 h 61"/>
              <a:gd name="T58" fmla="*/ 440031 w 65"/>
              <a:gd name="T59" fmla="*/ 316251 h 61"/>
              <a:gd name="T60" fmla="*/ 133033 w 65"/>
              <a:gd name="T61" fmla="*/ 0 h 61"/>
              <a:gd name="T62" fmla="*/ 0 w 65"/>
              <a:gd name="T63" fmla="*/ 81613 h 61"/>
              <a:gd name="T64" fmla="*/ 51166 w 65"/>
              <a:gd name="T65" fmla="*/ 132621 h 61"/>
              <a:gd name="T66" fmla="*/ 194432 w 65"/>
              <a:gd name="T67" fmla="*/ 51008 h 61"/>
              <a:gd name="T68" fmla="*/ 133033 w 65"/>
              <a:gd name="T69" fmla="*/ 0 h 61"/>
              <a:gd name="T70" fmla="*/ 511664 w 65"/>
              <a:gd name="T71" fmla="*/ 377461 h 61"/>
              <a:gd name="T72" fmla="*/ 306998 w 65"/>
              <a:gd name="T73" fmla="*/ 163226 h 61"/>
              <a:gd name="T74" fmla="*/ 225132 w 65"/>
              <a:gd name="T75" fmla="*/ 183630 h 61"/>
              <a:gd name="T76" fmla="*/ 214899 w 65"/>
              <a:gd name="T77" fmla="*/ 265243 h 61"/>
              <a:gd name="T78" fmla="*/ 419564 w 65"/>
              <a:gd name="T79" fmla="*/ 469275 h 61"/>
              <a:gd name="T80" fmla="*/ 470731 w 65"/>
              <a:gd name="T81" fmla="*/ 428469 h 61"/>
              <a:gd name="T82" fmla="*/ 511664 w 65"/>
              <a:gd name="T83" fmla="*/ 377461 h 61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65"/>
              <a:gd name="T127" fmla="*/ 0 h 61"/>
              <a:gd name="T128" fmla="*/ 65 w 65"/>
              <a:gd name="T129" fmla="*/ 61 h 61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65" h="61">
                <a:moveTo>
                  <a:pt x="33" y="11"/>
                </a:moveTo>
                <a:cubicBezTo>
                  <a:pt x="54" y="33"/>
                  <a:pt x="54" y="33"/>
                  <a:pt x="54" y="33"/>
                </a:cubicBezTo>
                <a:cubicBezTo>
                  <a:pt x="56" y="35"/>
                  <a:pt x="56" y="35"/>
                  <a:pt x="56" y="35"/>
                </a:cubicBezTo>
                <a:cubicBezTo>
                  <a:pt x="64" y="42"/>
                  <a:pt x="64" y="42"/>
                  <a:pt x="64" y="42"/>
                </a:cubicBezTo>
                <a:cubicBezTo>
                  <a:pt x="65" y="43"/>
                  <a:pt x="65" y="43"/>
                  <a:pt x="65" y="43"/>
                </a:cubicBezTo>
                <a:cubicBezTo>
                  <a:pt x="64" y="45"/>
                  <a:pt x="64" y="45"/>
                  <a:pt x="64" y="45"/>
                </a:cubicBezTo>
                <a:cubicBezTo>
                  <a:pt x="63" y="51"/>
                  <a:pt x="60" y="55"/>
                  <a:pt x="56" y="57"/>
                </a:cubicBezTo>
                <a:cubicBezTo>
                  <a:pt x="52" y="61"/>
                  <a:pt x="46" y="61"/>
                  <a:pt x="42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0"/>
                  <a:pt x="40" y="60"/>
                  <a:pt x="40" y="60"/>
                </a:cubicBezTo>
                <a:cubicBezTo>
                  <a:pt x="36" y="56"/>
                  <a:pt x="36" y="56"/>
                  <a:pt x="36" y="56"/>
                </a:cubicBezTo>
                <a:cubicBezTo>
                  <a:pt x="34" y="54"/>
                  <a:pt x="34" y="54"/>
                  <a:pt x="34" y="54"/>
                </a:cubicBezTo>
                <a:cubicBezTo>
                  <a:pt x="36" y="52"/>
                  <a:pt x="36" y="52"/>
                  <a:pt x="36" y="52"/>
                </a:cubicBezTo>
                <a:cubicBezTo>
                  <a:pt x="37" y="50"/>
                  <a:pt x="37" y="50"/>
                  <a:pt x="37" y="50"/>
                </a:cubicBezTo>
                <a:cubicBezTo>
                  <a:pt x="15" y="28"/>
                  <a:pt x="15" y="28"/>
                  <a:pt x="15" y="28"/>
                </a:cubicBezTo>
                <a:cubicBezTo>
                  <a:pt x="14" y="27"/>
                  <a:pt x="14" y="27"/>
                  <a:pt x="14" y="27"/>
                </a:cubicBezTo>
                <a:cubicBezTo>
                  <a:pt x="15" y="26"/>
                  <a:pt x="15" y="26"/>
                  <a:pt x="15" y="26"/>
                </a:cubicBezTo>
                <a:cubicBezTo>
                  <a:pt x="17" y="18"/>
                  <a:pt x="17" y="18"/>
                  <a:pt x="17" y="18"/>
                </a:cubicBezTo>
                <a:cubicBezTo>
                  <a:pt x="12" y="20"/>
                  <a:pt x="12" y="20"/>
                  <a:pt x="12" y="20"/>
                </a:cubicBezTo>
                <a:cubicBezTo>
                  <a:pt x="7" y="15"/>
                  <a:pt x="7" y="15"/>
                  <a:pt x="7" y="15"/>
                </a:cubicBezTo>
                <a:cubicBezTo>
                  <a:pt x="21" y="7"/>
                  <a:pt x="21" y="7"/>
                  <a:pt x="21" y="7"/>
                </a:cubicBezTo>
                <a:cubicBezTo>
                  <a:pt x="25" y="12"/>
                  <a:pt x="25" y="12"/>
                  <a:pt x="25" y="12"/>
                </a:cubicBezTo>
                <a:cubicBezTo>
                  <a:pt x="30" y="11"/>
                  <a:pt x="30" y="11"/>
                  <a:pt x="30" y="11"/>
                </a:cubicBezTo>
                <a:cubicBezTo>
                  <a:pt x="32" y="10"/>
                  <a:pt x="32" y="10"/>
                  <a:pt x="32" y="10"/>
                </a:cubicBezTo>
                <a:cubicBezTo>
                  <a:pt x="33" y="11"/>
                  <a:pt x="33" y="11"/>
                  <a:pt x="33" y="11"/>
                </a:cubicBezTo>
                <a:close/>
                <a:moveTo>
                  <a:pt x="43" y="31"/>
                </a:moveTo>
                <a:cubicBezTo>
                  <a:pt x="41" y="29"/>
                  <a:pt x="38" y="29"/>
                  <a:pt x="36" y="31"/>
                </a:cubicBezTo>
                <a:cubicBezTo>
                  <a:pt x="33" y="33"/>
                  <a:pt x="33" y="37"/>
                  <a:pt x="36" y="39"/>
                </a:cubicBezTo>
                <a:cubicBezTo>
                  <a:pt x="38" y="41"/>
                  <a:pt x="41" y="41"/>
                  <a:pt x="43" y="39"/>
                </a:cubicBezTo>
                <a:cubicBezTo>
                  <a:pt x="45" y="37"/>
                  <a:pt x="45" y="33"/>
                  <a:pt x="43" y="31"/>
                </a:cubicBezTo>
                <a:close/>
                <a:moveTo>
                  <a:pt x="13" y="0"/>
                </a:moveTo>
                <a:cubicBezTo>
                  <a:pt x="0" y="8"/>
                  <a:pt x="0" y="8"/>
                  <a:pt x="0" y="8"/>
                </a:cubicBezTo>
                <a:cubicBezTo>
                  <a:pt x="5" y="13"/>
                  <a:pt x="5" y="13"/>
                  <a:pt x="5" y="13"/>
                </a:cubicBezTo>
                <a:cubicBezTo>
                  <a:pt x="19" y="5"/>
                  <a:pt x="19" y="5"/>
                  <a:pt x="19" y="5"/>
                </a:cubicBezTo>
                <a:cubicBezTo>
                  <a:pt x="13" y="0"/>
                  <a:pt x="13" y="0"/>
                  <a:pt x="13" y="0"/>
                </a:cubicBezTo>
                <a:close/>
                <a:moveTo>
                  <a:pt x="50" y="37"/>
                </a:moveTo>
                <a:cubicBezTo>
                  <a:pt x="30" y="16"/>
                  <a:pt x="30" y="16"/>
                  <a:pt x="30" y="16"/>
                </a:cubicBezTo>
                <a:cubicBezTo>
                  <a:pt x="22" y="18"/>
                  <a:pt x="22" y="18"/>
                  <a:pt x="22" y="18"/>
                </a:cubicBezTo>
                <a:cubicBezTo>
                  <a:pt x="21" y="26"/>
                  <a:pt x="21" y="26"/>
                  <a:pt x="21" y="26"/>
                </a:cubicBezTo>
                <a:cubicBezTo>
                  <a:pt x="41" y="46"/>
                  <a:pt x="41" y="46"/>
                  <a:pt x="41" y="46"/>
                </a:cubicBezTo>
                <a:cubicBezTo>
                  <a:pt x="46" y="42"/>
                  <a:pt x="46" y="42"/>
                  <a:pt x="46" y="42"/>
                </a:cubicBezTo>
                <a:lnTo>
                  <a:pt x="50" y="3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95"/>
          <p:cNvSpPr>
            <a:spLocks noEditPoints="1"/>
          </p:cNvSpPr>
          <p:nvPr/>
        </p:nvSpPr>
        <p:spPr bwMode="auto">
          <a:xfrm>
            <a:off x="1820551" y="1204635"/>
            <a:ext cx="345784" cy="445677"/>
          </a:xfrm>
          <a:custGeom>
            <a:avLst/>
            <a:gdLst>
              <a:gd name="T0" fmla="*/ 112259 w 49"/>
              <a:gd name="T1" fmla="*/ 450144 h 63"/>
              <a:gd name="T2" fmla="*/ 142875 w 49"/>
              <a:gd name="T3" fmla="*/ 450144 h 63"/>
              <a:gd name="T4" fmla="*/ 163286 w 49"/>
              <a:gd name="T5" fmla="*/ 480836 h 63"/>
              <a:gd name="T6" fmla="*/ 142875 w 49"/>
              <a:gd name="T7" fmla="*/ 531989 h 63"/>
              <a:gd name="T8" fmla="*/ 112259 w 49"/>
              <a:gd name="T9" fmla="*/ 572911 h 63"/>
              <a:gd name="T10" fmla="*/ 81643 w 49"/>
              <a:gd name="T11" fmla="*/ 572911 h 63"/>
              <a:gd name="T12" fmla="*/ 61232 w 49"/>
              <a:gd name="T13" fmla="*/ 552450 h 63"/>
              <a:gd name="T14" fmla="*/ 71438 w 49"/>
              <a:gd name="T15" fmla="*/ 491067 h 63"/>
              <a:gd name="T16" fmla="*/ 112259 w 49"/>
              <a:gd name="T17" fmla="*/ 450144 h 63"/>
              <a:gd name="T18" fmla="*/ 153081 w 49"/>
              <a:gd name="T19" fmla="*/ 0 h 63"/>
              <a:gd name="T20" fmla="*/ 102054 w 49"/>
              <a:gd name="T21" fmla="*/ 194381 h 63"/>
              <a:gd name="T22" fmla="*/ 306161 w 49"/>
              <a:gd name="T23" fmla="*/ 552450 h 63"/>
              <a:gd name="T24" fmla="*/ 306161 w 49"/>
              <a:gd name="T25" fmla="*/ 562681 h 63"/>
              <a:gd name="T26" fmla="*/ 316366 w 49"/>
              <a:gd name="T27" fmla="*/ 572911 h 63"/>
              <a:gd name="T28" fmla="*/ 316366 w 49"/>
              <a:gd name="T29" fmla="*/ 572911 h 63"/>
              <a:gd name="T30" fmla="*/ 367393 w 49"/>
              <a:gd name="T31" fmla="*/ 624064 h 63"/>
              <a:gd name="T32" fmla="*/ 459242 w 49"/>
              <a:gd name="T33" fmla="*/ 624064 h 63"/>
              <a:gd name="T34" fmla="*/ 500063 w 49"/>
              <a:gd name="T35" fmla="*/ 552450 h 63"/>
              <a:gd name="T36" fmla="*/ 479652 w 49"/>
              <a:gd name="T37" fmla="*/ 460375 h 63"/>
              <a:gd name="T38" fmla="*/ 418420 w 49"/>
              <a:gd name="T39" fmla="*/ 388761 h 63"/>
              <a:gd name="T40" fmla="*/ 326572 w 49"/>
              <a:gd name="T41" fmla="*/ 388761 h 63"/>
              <a:gd name="T42" fmla="*/ 295956 w 49"/>
              <a:gd name="T43" fmla="*/ 419453 h 63"/>
              <a:gd name="T44" fmla="*/ 265340 w 49"/>
              <a:gd name="T45" fmla="*/ 358069 h 63"/>
              <a:gd name="T46" fmla="*/ 295956 w 49"/>
              <a:gd name="T47" fmla="*/ 286456 h 63"/>
              <a:gd name="T48" fmla="*/ 153081 w 49"/>
              <a:gd name="T49" fmla="*/ 0 h 63"/>
              <a:gd name="T50" fmla="*/ 234723 w 49"/>
              <a:gd name="T51" fmla="*/ 286456 h 63"/>
              <a:gd name="T52" fmla="*/ 255134 w 49"/>
              <a:gd name="T53" fmla="*/ 317147 h 63"/>
              <a:gd name="T54" fmla="*/ 234723 w 49"/>
              <a:gd name="T55" fmla="*/ 337608 h 63"/>
              <a:gd name="T56" fmla="*/ 214313 w 49"/>
              <a:gd name="T57" fmla="*/ 317147 h 63"/>
              <a:gd name="T58" fmla="*/ 234723 w 49"/>
              <a:gd name="T59" fmla="*/ 286456 h 63"/>
              <a:gd name="T60" fmla="*/ 387804 w 49"/>
              <a:gd name="T61" fmla="*/ 450144 h 63"/>
              <a:gd name="T62" fmla="*/ 428625 w 49"/>
              <a:gd name="T63" fmla="*/ 491067 h 63"/>
              <a:gd name="T64" fmla="*/ 438831 w 49"/>
              <a:gd name="T65" fmla="*/ 542219 h 63"/>
              <a:gd name="T66" fmla="*/ 428625 w 49"/>
              <a:gd name="T67" fmla="*/ 572911 h 63"/>
              <a:gd name="T68" fmla="*/ 398009 w 49"/>
              <a:gd name="T69" fmla="*/ 562681 h 63"/>
              <a:gd name="T70" fmla="*/ 357188 w 49"/>
              <a:gd name="T71" fmla="*/ 521758 h 63"/>
              <a:gd name="T72" fmla="*/ 346982 w 49"/>
              <a:gd name="T73" fmla="*/ 470606 h 63"/>
              <a:gd name="T74" fmla="*/ 357188 w 49"/>
              <a:gd name="T75" fmla="*/ 439914 h 63"/>
              <a:gd name="T76" fmla="*/ 387804 w 49"/>
              <a:gd name="T77" fmla="*/ 450144 h 63"/>
              <a:gd name="T78" fmla="*/ 367393 w 49"/>
              <a:gd name="T79" fmla="*/ 0 h 63"/>
              <a:gd name="T80" fmla="*/ 418420 w 49"/>
              <a:gd name="T81" fmla="*/ 194381 h 63"/>
              <a:gd name="T82" fmla="*/ 316366 w 49"/>
              <a:gd name="T83" fmla="*/ 368300 h 63"/>
              <a:gd name="T84" fmla="*/ 316366 w 49"/>
              <a:gd name="T85" fmla="*/ 368300 h 63"/>
              <a:gd name="T86" fmla="*/ 306161 w 49"/>
              <a:gd name="T87" fmla="*/ 358069 h 63"/>
              <a:gd name="T88" fmla="*/ 336777 w 49"/>
              <a:gd name="T89" fmla="*/ 296686 h 63"/>
              <a:gd name="T90" fmla="*/ 336777 w 49"/>
              <a:gd name="T91" fmla="*/ 286456 h 63"/>
              <a:gd name="T92" fmla="*/ 336777 w 49"/>
              <a:gd name="T93" fmla="*/ 276225 h 63"/>
              <a:gd name="T94" fmla="*/ 285750 w 49"/>
              <a:gd name="T95" fmla="*/ 173919 h 63"/>
              <a:gd name="T96" fmla="*/ 367393 w 49"/>
              <a:gd name="T97" fmla="*/ 0 h 63"/>
              <a:gd name="T98" fmla="*/ 173491 w 49"/>
              <a:gd name="T99" fmla="*/ 398992 h 63"/>
              <a:gd name="T100" fmla="*/ 173491 w 49"/>
              <a:gd name="T101" fmla="*/ 398992 h 63"/>
              <a:gd name="T102" fmla="*/ 91848 w 49"/>
              <a:gd name="T103" fmla="*/ 398992 h 63"/>
              <a:gd name="T104" fmla="*/ 20411 w 49"/>
              <a:gd name="T105" fmla="*/ 470606 h 63"/>
              <a:gd name="T106" fmla="*/ 0 w 49"/>
              <a:gd name="T107" fmla="*/ 552450 h 63"/>
              <a:gd name="T108" fmla="*/ 51027 w 49"/>
              <a:gd name="T109" fmla="*/ 624064 h 63"/>
              <a:gd name="T110" fmla="*/ 132670 w 49"/>
              <a:gd name="T111" fmla="*/ 624064 h 63"/>
              <a:gd name="T112" fmla="*/ 193902 w 49"/>
              <a:gd name="T113" fmla="*/ 572911 h 63"/>
              <a:gd name="T114" fmla="*/ 193902 w 49"/>
              <a:gd name="T115" fmla="*/ 572911 h 63"/>
              <a:gd name="T116" fmla="*/ 193902 w 49"/>
              <a:gd name="T117" fmla="*/ 572911 h 63"/>
              <a:gd name="T118" fmla="*/ 193902 w 49"/>
              <a:gd name="T119" fmla="*/ 562681 h 63"/>
              <a:gd name="T120" fmla="*/ 234723 w 49"/>
              <a:gd name="T121" fmla="*/ 501297 h 63"/>
              <a:gd name="T122" fmla="*/ 173491 w 49"/>
              <a:gd name="T123" fmla="*/ 398992 h 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49"/>
              <a:gd name="T187" fmla="*/ 0 h 63"/>
              <a:gd name="T188" fmla="*/ 49 w 49"/>
              <a:gd name="T189" fmla="*/ 63 h 6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49" h="63">
                <a:moveTo>
                  <a:pt x="11" y="44"/>
                </a:moveTo>
                <a:cubicBezTo>
                  <a:pt x="12" y="44"/>
                  <a:pt x="13" y="44"/>
                  <a:pt x="14" y="44"/>
                </a:cubicBezTo>
                <a:cubicBezTo>
                  <a:pt x="15" y="44"/>
                  <a:pt x="15" y="45"/>
                  <a:pt x="16" y="47"/>
                </a:cubicBezTo>
                <a:cubicBezTo>
                  <a:pt x="16" y="48"/>
                  <a:pt x="15" y="50"/>
                  <a:pt x="14" y="52"/>
                </a:cubicBezTo>
                <a:cubicBezTo>
                  <a:pt x="13" y="54"/>
                  <a:pt x="12" y="55"/>
                  <a:pt x="11" y="56"/>
                </a:cubicBezTo>
                <a:cubicBezTo>
                  <a:pt x="9" y="57"/>
                  <a:pt x="8" y="57"/>
                  <a:pt x="8" y="56"/>
                </a:cubicBezTo>
                <a:cubicBezTo>
                  <a:pt x="7" y="56"/>
                  <a:pt x="6" y="55"/>
                  <a:pt x="6" y="54"/>
                </a:cubicBezTo>
                <a:cubicBezTo>
                  <a:pt x="6" y="52"/>
                  <a:pt x="6" y="50"/>
                  <a:pt x="7" y="48"/>
                </a:cubicBezTo>
                <a:cubicBezTo>
                  <a:pt x="8" y="46"/>
                  <a:pt x="10" y="45"/>
                  <a:pt x="11" y="44"/>
                </a:cubicBezTo>
                <a:close/>
                <a:moveTo>
                  <a:pt x="15" y="0"/>
                </a:moveTo>
                <a:cubicBezTo>
                  <a:pt x="10" y="4"/>
                  <a:pt x="6" y="10"/>
                  <a:pt x="10" y="19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2" y="58"/>
                  <a:pt x="34" y="60"/>
                  <a:pt x="36" y="61"/>
                </a:cubicBezTo>
                <a:cubicBezTo>
                  <a:pt x="39" y="62"/>
                  <a:pt x="42" y="62"/>
                  <a:pt x="45" y="61"/>
                </a:cubicBezTo>
                <a:cubicBezTo>
                  <a:pt x="47" y="59"/>
                  <a:pt x="49" y="57"/>
                  <a:pt x="49" y="54"/>
                </a:cubicBezTo>
                <a:cubicBezTo>
                  <a:pt x="49" y="51"/>
                  <a:pt x="49" y="48"/>
                  <a:pt x="47" y="45"/>
                </a:cubicBezTo>
                <a:cubicBezTo>
                  <a:pt x="46" y="42"/>
                  <a:pt x="43" y="40"/>
                  <a:pt x="41" y="38"/>
                </a:cubicBezTo>
                <a:cubicBezTo>
                  <a:pt x="38" y="37"/>
                  <a:pt x="35" y="37"/>
                  <a:pt x="32" y="38"/>
                </a:cubicBezTo>
                <a:cubicBezTo>
                  <a:pt x="31" y="39"/>
                  <a:pt x="30" y="40"/>
                  <a:pt x="29" y="41"/>
                </a:cubicBezTo>
                <a:cubicBezTo>
                  <a:pt x="28" y="39"/>
                  <a:pt x="27" y="36"/>
                  <a:pt x="26" y="35"/>
                </a:cubicBezTo>
                <a:cubicBezTo>
                  <a:pt x="27" y="33"/>
                  <a:pt x="28" y="31"/>
                  <a:pt x="29" y="28"/>
                </a:cubicBezTo>
                <a:cubicBezTo>
                  <a:pt x="24" y="19"/>
                  <a:pt x="19" y="10"/>
                  <a:pt x="15" y="0"/>
                </a:cubicBezTo>
                <a:close/>
                <a:moveTo>
                  <a:pt x="23" y="28"/>
                </a:moveTo>
                <a:cubicBezTo>
                  <a:pt x="24" y="28"/>
                  <a:pt x="25" y="29"/>
                  <a:pt x="25" y="31"/>
                </a:cubicBezTo>
                <a:cubicBezTo>
                  <a:pt x="25" y="32"/>
                  <a:pt x="24" y="33"/>
                  <a:pt x="23" y="33"/>
                </a:cubicBezTo>
                <a:cubicBezTo>
                  <a:pt x="22" y="33"/>
                  <a:pt x="21" y="32"/>
                  <a:pt x="21" y="31"/>
                </a:cubicBezTo>
                <a:cubicBezTo>
                  <a:pt x="21" y="29"/>
                  <a:pt x="22" y="28"/>
                  <a:pt x="23" y="28"/>
                </a:cubicBezTo>
                <a:close/>
                <a:moveTo>
                  <a:pt x="38" y="44"/>
                </a:moveTo>
                <a:cubicBezTo>
                  <a:pt x="40" y="44"/>
                  <a:pt x="41" y="46"/>
                  <a:pt x="42" y="48"/>
                </a:cubicBezTo>
                <a:cubicBezTo>
                  <a:pt x="43" y="50"/>
                  <a:pt x="43" y="51"/>
                  <a:pt x="43" y="53"/>
                </a:cubicBezTo>
                <a:cubicBezTo>
                  <a:pt x="43" y="54"/>
                  <a:pt x="42" y="55"/>
                  <a:pt x="42" y="56"/>
                </a:cubicBezTo>
                <a:cubicBezTo>
                  <a:pt x="41" y="56"/>
                  <a:pt x="40" y="56"/>
                  <a:pt x="39" y="55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50"/>
                  <a:pt x="34" y="48"/>
                  <a:pt x="34" y="46"/>
                </a:cubicBezTo>
                <a:cubicBezTo>
                  <a:pt x="34" y="45"/>
                  <a:pt x="34" y="44"/>
                  <a:pt x="35" y="43"/>
                </a:cubicBezTo>
                <a:cubicBezTo>
                  <a:pt x="36" y="43"/>
                  <a:pt x="37" y="43"/>
                  <a:pt x="38" y="44"/>
                </a:cubicBezTo>
                <a:close/>
                <a:moveTo>
                  <a:pt x="36" y="0"/>
                </a:moveTo>
                <a:cubicBezTo>
                  <a:pt x="41" y="4"/>
                  <a:pt x="45" y="10"/>
                  <a:pt x="41" y="19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1" y="36"/>
                  <a:pt x="30" y="35"/>
                </a:cubicBezTo>
                <a:cubicBezTo>
                  <a:pt x="31" y="33"/>
                  <a:pt x="32" y="31"/>
                  <a:pt x="33" y="29"/>
                </a:cubicBezTo>
                <a:cubicBezTo>
                  <a:pt x="33" y="28"/>
                  <a:pt x="33" y="28"/>
                  <a:pt x="33" y="28"/>
                </a:cubicBezTo>
                <a:cubicBezTo>
                  <a:pt x="33" y="27"/>
                  <a:pt x="33" y="27"/>
                  <a:pt x="33" y="27"/>
                </a:cubicBezTo>
                <a:cubicBezTo>
                  <a:pt x="28" y="17"/>
                  <a:pt x="28" y="17"/>
                  <a:pt x="28" y="17"/>
                </a:cubicBezTo>
                <a:cubicBezTo>
                  <a:pt x="36" y="0"/>
                  <a:pt x="36" y="0"/>
                  <a:pt x="36" y="0"/>
                </a:cubicBezTo>
                <a:close/>
                <a:moveTo>
                  <a:pt x="17" y="39"/>
                </a:moveTo>
                <a:cubicBezTo>
                  <a:pt x="17" y="39"/>
                  <a:pt x="17" y="39"/>
                  <a:pt x="17" y="39"/>
                </a:cubicBezTo>
                <a:cubicBezTo>
                  <a:pt x="14" y="37"/>
                  <a:pt x="11" y="38"/>
                  <a:pt x="9" y="39"/>
                </a:cubicBezTo>
                <a:cubicBezTo>
                  <a:pt x="6" y="40"/>
                  <a:pt x="4" y="43"/>
                  <a:pt x="2" y="46"/>
                </a:cubicBezTo>
                <a:cubicBezTo>
                  <a:pt x="1" y="48"/>
                  <a:pt x="0" y="52"/>
                  <a:pt x="0" y="54"/>
                </a:cubicBezTo>
                <a:cubicBezTo>
                  <a:pt x="1" y="57"/>
                  <a:pt x="2" y="60"/>
                  <a:pt x="5" y="61"/>
                </a:cubicBezTo>
                <a:cubicBezTo>
                  <a:pt x="7" y="63"/>
                  <a:pt x="10" y="63"/>
                  <a:pt x="13" y="61"/>
                </a:cubicBezTo>
                <a:cubicBezTo>
                  <a:pt x="15" y="60"/>
                  <a:pt x="17" y="58"/>
                  <a:pt x="19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19" y="55"/>
                  <a:pt x="19" y="55"/>
                  <a:pt x="19" y="55"/>
                </a:cubicBezTo>
                <a:cubicBezTo>
                  <a:pt x="23" y="49"/>
                  <a:pt x="23" y="49"/>
                  <a:pt x="23" y="49"/>
                </a:cubicBezTo>
                <a:lnTo>
                  <a:pt x="17" y="3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96"/>
          <p:cNvSpPr>
            <a:spLocks noEditPoints="1"/>
          </p:cNvSpPr>
          <p:nvPr/>
        </p:nvSpPr>
        <p:spPr bwMode="auto">
          <a:xfrm>
            <a:off x="5482563" y="2627287"/>
            <a:ext cx="439090" cy="489586"/>
          </a:xfrm>
          <a:custGeom>
            <a:avLst/>
            <a:gdLst>
              <a:gd name="T0" fmla="*/ 102419 w 62"/>
              <a:gd name="T1" fmla="*/ 636196 h 69"/>
              <a:gd name="T2" fmla="*/ 266290 w 62"/>
              <a:gd name="T3" fmla="*/ 615674 h 69"/>
              <a:gd name="T4" fmla="*/ 266290 w 62"/>
              <a:gd name="T5" fmla="*/ 369404 h 69"/>
              <a:gd name="T6" fmla="*/ 235565 w 62"/>
              <a:gd name="T7" fmla="*/ 318098 h 69"/>
              <a:gd name="T8" fmla="*/ 317500 w 62"/>
              <a:gd name="T9" fmla="*/ 236008 h 69"/>
              <a:gd name="T10" fmla="*/ 399435 w 62"/>
              <a:gd name="T11" fmla="*/ 318098 h 69"/>
              <a:gd name="T12" fmla="*/ 368710 w 62"/>
              <a:gd name="T13" fmla="*/ 369404 h 69"/>
              <a:gd name="T14" fmla="*/ 368710 w 62"/>
              <a:gd name="T15" fmla="*/ 615674 h 69"/>
              <a:gd name="T16" fmla="*/ 532581 w 62"/>
              <a:gd name="T17" fmla="*/ 636196 h 69"/>
              <a:gd name="T18" fmla="*/ 532581 w 62"/>
              <a:gd name="T19" fmla="*/ 708025 h 69"/>
              <a:gd name="T20" fmla="*/ 102419 w 62"/>
              <a:gd name="T21" fmla="*/ 708025 h 69"/>
              <a:gd name="T22" fmla="*/ 102419 w 62"/>
              <a:gd name="T23" fmla="*/ 636196 h 69"/>
              <a:gd name="T24" fmla="*/ 317500 w 62"/>
              <a:gd name="T25" fmla="*/ 112874 h 69"/>
              <a:gd name="T26" fmla="*/ 184355 w 62"/>
              <a:gd name="T27" fmla="*/ 174441 h 69"/>
              <a:gd name="T28" fmla="*/ 122903 w 62"/>
              <a:gd name="T29" fmla="*/ 318098 h 69"/>
              <a:gd name="T30" fmla="*/ 184355 w 62"/>
              <a:gd name="T31" fmla="*/ 451494 h 69"/>
              <a:gd name="T32" fmla="*/ 184355 w 62"/>
              <a:gd name="T33" fmla="*/ 451494 h 69"/>
              <a:gd name="T34" fmla="*/ 215081 w 62"/>
              <a:gd name="T35" fmla="*/ 410449 h 69"/>
              <a:gd name="T36" fmla="*/ 174113 w 62"/>
              <a:gd name="T37" fmla="*/ 318098 h 69"/>
              <a:gd name="T38" fmla="*/ 215081 w 62"/>
              <a:gd name="T39" fmla="*/ 215486 h 69"/>
              <a:gd name="T40" fmla="*/ 317500 w 62"/>
              <a:gd name="T41" fmla="*/ 174441 h 69"/>
              <a:gd name="T42" fmla="*/ 419919 w 62"/>
              <a:gd name="T43" fmla="*/ 215486 h 69"/>
              <a:gd name="T44" fmla="*/ 460887 w 62"/>
              <a:gd name="T45" fmla="*/ 318098 h 69"/>
              <a:gd name="T46" fmla="*/ 419919 w 62"/>
              <a:gd name="T47" fmla="*/ 410449 h 69"/>
              <a:gd name="T48" fmla="*/ 450645 w 62"/>
              <a:gd name="T49" fmla="*/ 451494 h 69"/>
              <a:gd name="T50" fmla="*/ 460887 w 62"/>
              <a:gd name="T51" fmla="*/ 451494 h 69"/>
              <a:gd name="T52" fmla="*/ 512097 w 62"/>
              <a:gd name="T53" fmla="*/ 318098 h 69"/>
              <a:gd name="T54" fmla="*/ 460887 w 62"/>
              <a:gd name="T55" fmla="*/ 174441 h 69"/>
              <a:gd name="T56" fmla="*/ 317500 w 62"/>
              <a:gd name="T57" fmla="*/ 112874 h 69"/>
              <a:gd name="T58" fmla="*/ 317500 w 62"/>
              <a:gd name="T59" fmla="*/ 0 h 69"/>
              <a:gd name="T60" fmla="*/ 92177 w 62"/>
              <a:gd name="T61" fmla="*/ 92351 h 69"/>
              <a:gd name="T62" fmla="*/ 0 w 62"/>
              <a:gd name="T63" fmla="*/ 318098 h 69"/>
              <a:gd name="T64" fmla="*/ 92177 w 62"/>
              <a:gd name="T65" fmla="*/ 533584 h 69"/>
              <a:gd name="T66" fmla="*/ 102419 w 62"/>
              <a:gd name="T67" fmla="*/ 543845 h 69"/>
              <a:gd name="T68" fmla="*/ 133145 w 62"/>
              <a:gd name="T69" fmla="*/ 502800 h 69"/>
              <a:gd name="T70" fmla="*/ 133145 w 62"/>
              <a:gd name="T71" fmla="*/ 502800 h 69"/>
              <a:gd name="T72" fmla="*/ 51210 w 62"/>
              <a:gd name="T73" fmla="*/ 318098 h 69"/>
              <a:gd name="T74" fmla="*/ 133145 w 62"/>
              <a:gd name="T75" fmla="*/ 123135 h 69"/>
              <a:gd name="T76" fmla="*/ 317500 w 62"/>
              <a:gd name="T77" fmla="*/ 51306 h 69"/>
              <a:gd name="T78" fmla="*/ 501855 w 62"/>
              <a:gd name="T79" fmla="*/ 123135 h 69"/>
              <a:gd name="T80" fmla="*/ 583790 w 62"/>
              <a:gd name="T81" fmla="*/ 318098 h 69"/>
              <a:gd name="T82" fmla="*/ 501855 w 62"/>
              <a:gd name="T83" fmla="*/ 502800 h 69"/>
              <a:gd name="T84" fmla="*/ 491613 w 62"/>
              <a:gd name="T85" fmla="*/ 502800 h 69"/>
              <a:gd name="T86" fmla="*/ 522339 w 62"/>
              <a:gd name="T87" fmla="*/ 554107 h 69"/>
              <a:gd name="T88" fmla="*/ 542823 w 62"/>
              <a:gd name="T89" fmla="*/ 533584 h 69"/>
              <a:gd name="T90" fmla="*/ 635000 w 62"/>
              <a:gd name="T91" fmla="*/ 318098 h 69"/>
              <a:gd name="T92" fmla="*/ 542823 w 62"/>
              <a:gd name="T93" fmla="*/ 92351 h 69"/>
              <a:gd name="T94" fmla="*/ 317500 w 62"/>
              <a:gd name="T95" fmla="*/ 0 h 6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2"/>
              <a:gd name="T145" fmla="*/ 0 h 69"/>
              <a:gd name="T146" fmla="*/ 62 w 62"/>
              <a:gd name="T147" fmla="*/ 69 h 69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2" h="69">
                <a:moveTo>
                  <a:pt x="10" y="62"/>
                </a:moveTo>
                <a:cubicBezTo>
                  <a:pt x="26" y="60"/>
                  <a:pt x="26" y="60"/>
                  <a:pt x="26" y="60"/>
                </a:cubicBezTo>
                <a:cubicBezTo>
                  <a:pt x="26" y="36"/>
                  <a:pt x="26" y="36"/>
                  <a:pt x="26" y="36"/>
                </a:cubicBezTo>
                <a:cubicBezTo>
                  <a:pt x="24" y="35"/>
                  <a:pt x="23" y="33"/>
                  <a:pt x="23" y="31"/>
                </a:cubicBezTo>
                <a:cubicBezTo>
                  <a:pt x="23" y="26"/>
                  <a:pt x="27" y="23"/>
                  <a:pt x="31" y="23"/>
                </a:cubicBezTo>
                <a:cubicBezTo>
                  <a:pt x="35" y="23"/>
                  <a:pt x="39" y="26"/>
                  <a:pt x="39" y="31"/>
                </a:cubicBezTo>
                <a:cubicBezTo>
                  <a:pt x="39" y="33"/>
                  <a:pt x="38" y="35"/>
                  <a:pt x="36" y="36"/>
                </a:cubicBezTo>
                <a:cubicBezTo>
                  <a:pt x="36" y="60"/>
                  <a:pt x="36" y="60"/>
                  <a:pt x="36" y="60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9"/>
                  <a:pt x="52" y="69"/>
                  <a:pt x="52" y="69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2"/>
                  <a:pt x="10" y="62"/>
                  <a:pt x="10" y="62"/>
                </a:cubicBezTo>
                <a:close/>
                <a:moveTo>
                  <a:pt x="31" y="11"/>
                </a:moveTo>
                <a:cubicBezTo>
                  <a:pt x="26" y="11"/>
                  <a:pt x="21" y="14"/>
                  <a:pt x="18" y="17"/>
                </a:cubicBezTo>
                <a:cubicBezTo>
                  <a:pt x="14" y="20"/>
                  <a:pt x="12" y="25"/>
                  <a:pt x="12" y="31"/>
                </a:cubicBezTo>
                <a:cubicBezTo>
                  <a:pt x="12" y="36"/>
                  <a:pt x="14" y="41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1" y="40"/>
                  <a:pt x="21" y="40"/>
                  <a:pt x="21" y="40"/>
                </a:cubicBezTo>
                <a:cubicBezTo>
                  <a:pt x="19" y="38"/>
                  <a:pt x="17" y="34"/>
                  <a:pt x="17" y="31"/>
                </a:cubicBezTo>
                <a:cubicBezTo>
                  <a:pt x="17" y="27"/>
                  <a:pt x="19" y="23"/>
                  <a:pt x="21" y="21"/>
                </a:cubicBezTo>
                <a:cubicBezTo>
                  <a:pt x="24" y="18"/>
                  <a:pt x="27" y="17"/>
                  <a:pt x="31" y="17"/>
                </a:cubicBezTo>
                <a:cubicBezTo>
                  <a:pt x="35" y="17"/>
                  <a:pt x="38" y="18"/>
                  <a:pt x="41" y="21"/>
                </a:cubicBezTo>
                <a:cubicBezTo>
                  <a:pt x="43" y="23"/>
                  <a:pt x="45" y="27"/>
                  <a:pt x="45" y="31"/>
                </a:cubicBezTo>
                <a:cubicBezTo>
                  <a:pt x="45" y="34"/>
                  <a:pt x="44" y="38"/>
                  <a:pt x="41" y="40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44"/>
                  <a:pt x="44" y="44"/>
                  <a:pt x="45" y="44"/>
                </a:cubicBezTo>
                <a:cubicBezTo>
                  <a:pt x="48" y="41"/>
                  <a:pt x="50" y="36"/>
                  <a:pt x="50" y="31"/>
                </a:cubicBezTo>
                <a:cubicBezTo>
                  <a:pt x="50" y="25"/>
                  <a:pt x="48" y="20"/>
                  <a:pt x="45" y="17"/>
                </a:cubicBezTo>
                <a:cubicBezTo>
                  <a:pt x="41" y="14"/>
                  <a:pt x="36" y="11"/>
                  <a:pt x="31" y="11"/>
                </a:cubicBezTo>
                <a:close/>
                <a:moveTo>
                  <a:pt x="31" y="0"/>
                </a:moveTo>
                <a:cubicBezTo>
                  <a:pt x="23" y="0"/>
                  <a:pt x="15" y="3"/>
                  <a:pt x="9" y="9"/>
                </a:cubicBezTo>
                <a:cubicBezTo>
                  <a:pt x="4" y="14"/>
                  <a:pt x="0" y="22"/>
                  <a:pt x="0" y="31"/>
                </a:cubicBezTo>
                <a:cubicBezTo>
                  <a:pt x="0" y="39"/>
                  <a:pt x="4" y="47"/>
                  <a:pt x="9" y="52"/>
                </a:cubicBezTo>
                <a:cubicBezTo>
                  <a:pt x="10" y="52"/>
                  <a:pt x="10" y="53"/>
                  <a:pt x="10" y="53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8" y="44"/>
                  <a:pt x="5" y="38"/>
                  <a:pt x="5" y="31"/>
                </a:cubicBezTo>
                <a:cubicBezTo>
                  <a:pt x="5" y="23"/>
                  <a:pt x="8" y="17"/>
                  <a:pt x="13" y="12"/>
                </a:cubicBezTo>
                <a:cubicBezTo>
                  <a:pt x="18" y="8"/>
                  <a:pt x="24" y="5"/>
                  <a:pt x="31" y="5"/>
                </a:cubicBezTo>
                <a:cubicBezTo>
                  <a:pt x="38" y="5"/>
                  <a:pt x="44" y="8"/>
                  <a:pt x="49" y="12"/>
                </a:cubicBezTo>
                <a:cubicBezTo>
                  <a:pt x="54" y="17"/>
                  <a:pt x="57" y="23"/>
                  <a:pt x="57" y="31"/>
                </a:cubicBezTo>
                <a:cubicBezTo>
                  <a:pt x="57" y="38"/>
                  <a:pt x="54" y="44"/>
                  <a:pt x="49" y="49"/>
                </a:cubicBezTo>
                <a:cubicBezTo>
                  <a:pt x="49" y="49"/>
                  <a:pt x="48" y="49"/>
                  <a:pt x="48" y="49"/>
                </a:cubicBezTo>
                <a:cubicBezTo>
                  <a:pt x="51" y="54"/>
                  <a:pt x="51" y="54"/>
                  <a:pt x="51" y="54"/>
                </a:cubicBezTo>
                <a:cubicBezTo>
                  <a:pt x="52" y="53"/>
                  <a:pt x="52" y="53"/>
                  <a:pt x="53" y="52"/>
                </a:cubicBezTo>
                <a:cubicBezTo>
                  <a:pt x="58" y="47"/>
                  <a:pt x="62" y="39"/>
                  <a:pt x="62" y="31"/>
                </a:cubicBezTo>
                <a:cubicBezTo>
                  <a:pt x="62" y="22"/>
                  <a:pt x="58" y="14"/>
                  <a:pt x="53" y="9"/>
                </a:cubicBezTo>
                <a:cubicBezTo>
                  <a:pt x="47" y="3"/>
                  <a:pt x="39" y="0"/>
                  <a:pt x="31" y="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97"/>
          <p:cNvSpPr>
            <a:spLocks/>
          </p:cNvSpPr>
          <p:nvPr/>
        </p:nvSpPr>
        <p:spPr bwMode="auto">
          <a:xfrm>
            <a:off x="4709764" y="2656926"/>
            <a:ext cx="488488" cy="432504"/>
          </a:xfrm>
          <a:custGeom>
            <a:avLst/>
            <a:gdLst>
              <a:gd name="T0" fmla="*/ 593817 w 69"/>
              <a:gd name="T1" fmla="*/ 266596 h 61"/>
              <a:gd name="T2" fmla="*/ 593817 w 69"/>
              <a:gd name="T3" fmla="*/ 625475 h 61"/>
              <a:gd name="T4" fmla="*/ 470959 w 69"/>
              <a:gd name="T5" fmla="*/ 625475 h 61"/>
              <a:gd name="T6" fmla="*/ 470959 w 69"/>
              <a:gd name="T7" fmla="*/ 440909 h 61"/>
              <a:gd name="T8" fmla="*/ 368576 w 69"/>
              <a:gd name="T9" fmla="*/ 338372 h 61"/>
              <a:gd name="T10" fmla="*/ 368576 w 69"/>
              <a:gd name="T11" fmla="*/ 338372 h 61"/>
              <a:gd name="T12" fmla="*/ 255956 w 69"/>
              <a:gd name="T13" fmla="*/ 440909 h 61"/>
              <a:gd name="T14" fmla="*/ 255956 w 69"/>
              <a:gd name="T15" fmla="*/ 625475 h 61"/>
              <a:gd name="T16" fmla="*/ 122859 w 69"/>
              <a:gd name="T17" fmla="*/ 625475 h 61"/>
              <a:gd name="T18" fmla="*/ 122859 w 69"/>
              <a:gd name="T19" fmla="*/ 266596 h 61"/>
              <a:gd name="T20" fmla="*/ 51191 w 69"/>
              <a:gd name="T21" fmla="*/ 328118 h 61"/>
              <a:gd name="T22" fmla="*/ 0 w 69"/>
              <a:gd name="T23" fmla="*/ 266596 h 61"/>
              <a:gd name="T24" fmla="*/ 327623 w 69"/>
              <a:gd name="T25" fmla="*/ 20507 h 61"/>
              <a:gd name="T26" fmla="*/ 348100 w 69"/>
              <a:gd name="T27" fmla="*/ 0 h 61"/>
              <a:gd name="T28" fmla="*/ 378815 w 69"/>
              <a:gd name="T29" fmla="*/ 20507 h 61"/>
              <a:gd name="T30" fmla="*/ 706438 w 69"/>
              <a:gd name="T31" fmla="*/ 256342 h 61"/>
              <a:gd name="T32" fmla="*/ 665485 w 69"/>
              <a:gd name="T33" fmla="*/ 307611 h 61"/>
              <a:gd name="T34" fmla="*/ 593817 w 69"/>
              <a:gd name="T35" fmla="*/ 266596 h 6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9"/>
              <a:gd name="T55" fmla="*/ 0 h 61"/>
              <a:gd name="T56" fmla="*/ 69 w 69"/>
              <a:gd name="T57" fmla="*/ 61 h 6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9" h="61">
                <a:moveTo>
                  <a:pt x="58" y="26"/>
                </a:moveTo>
                <a:cubicBezTo>
                  <a:pt x="58" y="61"/>
                  <a:pt x="58" y="61"/>
                  <a:pt x="58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38"/>
                  <a:pt x="41" y="33"/>
                  <a:pt x="36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30" y="33"/>
                  <a:pt x="25" y="38"/>
                  <a:pt x="25" y="43"/>
                </a:cubicBezTo>
                <a:cubicBezTo>
                  <a:pt x="25" y="61"/>
                  <a:pt x="25" y="61"/>
                  <a:pt x="25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26"/>
                  <a:pt x="12" y="26"/>
                  <a:pt x="12" y="26"/>
                </a:cubicBezTo>
                <a:cubicBezTo>
                  <a:pt x="5" y="32"/>
                  <a:pt x="5" y="32"/>
                  <a:pt x="5" y="32"/>
                </a:cubicBezTo>
                <a:cubicBezTo>
                  <a:pt x="0" y="26"/>
                  <a:pt x="0" y="26"/>
                  <a:pt x="0" y="26"/>
                </a:cubicBezTo>
                <a:cubicBezTo>
                  <a:pt x="32" y="2"/>
                  <a:pt x="32" y="2"/>
                  <a:pt x="32" y="2"/>
                </a:cubicBezTo>
                <a:cubicBezTo>
                  <a:pt x="34" y="0"/>
                  <a:pt x="34" y="0"/>
                  <a:pt x="34" y="0"/>
                </a:cubicBezTo>
                <a:cubicBezTo>
                  <a:pt x="37" y="2"/>
                  <a:pt x="37" y="2"/>
                  <a:pt x="37" y="2"/>
                </a:cubicBezTo>
                <a:cubicBezTo>
                  <a:pt x="69" y="25"/>
                  <a:pt x="69" y="25"/>
                  <a:pt x="69" y="25"/>
                </a:cubicBezTo>
                <a:cubicBezTo>
                  <a:pt x="65" y="30"/>
                  <a:pt x="65" y="30"/>
                  <a:pt x="65" y="30"/>
                </a:cubicBezTo>
                <a:lnTo>
                  <a:pt x="58" y="2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Freeform 98"/>
          <p:cNvSpPr>
            <a:spLocks noEditPoints="1"/>
          </p:cNvSpPr>
          <p:nvPr/>
        </p:nvSpPr>
        <p:spPr bwMode="auto">
          <a:xfrm>
            <a:off x="4037956" y="1254033"/>
            <a:ext cx="423722" cy="410549"/>
          </a:xfrm>
          <a:custGeom>
            <a:avLst/>
            <a:gdLst>
              <a:gd name="T0" fmla="*/ 439155 w 60"/>
              <a:gd name="T1" fmla="*/ 450412 h 58"/>
              <a:gd name="T2" fmla="*/ 490220 w 60"/>
              <a:gd name="T3" fmla="*/ 593725 h 58"/>
              <a:gd name="T4" fmla="*/ 551498 w 60"/>
              <a:gd name="T5" fmla="*/ 593725 h 58"/>
              <a:gd name="T6" fmla="*/ 531072 w 60"/>
              <a:gd name="T7" fmla="*/ 450412 h 58"/>
              <a:gd name="T8" fmla="*/ 612775 w 60"/>
              <a:gd name="T9" fmla="*/ 450412 h 58"/>
              <a:gd name="T10" fmla="*/ 612775 w 60"/>
              <a:gd name="T11" fmla="*/ 0 h 58"/>
              <a:gd name="T12" fmla="*/ 0 w 60"/>
              <a:gd name="T13" fmla="*/ 0 h 58"/>
              <a:gd name="T14" fmla="*/ 0 w 60"/>
              <a:gd name="T15" fmla="*/ 450412 h 58"/>
              <a:gd name="T16" fmla="*/ 71490 w 60"/>
              <a:gd name="T17" fmla="*/ 450412 h 58"/>
              <a:gd name="T18" fmla="*/ 51065 w 60"/>
              <a:gd name="T19" fmla="*/ 593725 h 58"/>
              <a:gd name="T20" fmla="*/ 112342 w 60"/>
              <a:gd name="T21" fmla="*/ 593725 h 58"/>
              <a:gd name="T22" fmla="*/ 163407 w 60"/>
              <a:gd name="T23" fmla="*/ 450412 h 58"/>
              <a:gd name="T24" fmla="*/ 439155 w 60"/>
              <a:gd name="T25" fmla="*/ 450412 h 58"/>
              <a:gd name="T26" fmla="*/ 112342 w 60"/>
              <a:gd name="T27" fmla="*/ 71656 h 58"/>
              <a:gd name="T28" fmla="*/ 398304 w 60"/>
              <a:gd name="T29" fmla="*/ 71656 h 58"/>
              <a:gd name="T30" fmla="*/ 459581 w 60"/>
              <a:gd name="T31" fmla="*/ 122840 h 58"/>
              <a:gd name="T32" fmla="*/ 459581 w 60"/>
              <a:gd name="T33" fmla="*/ 307099 h 58"/>
              <a:gd name="T34" fmla="*/ 398304 w 60"/>
              <a:gd name="T35" fmla="*/ 358282 h 58"/>
              <a:gd name="T36" fmla="*/ 112342 w 60"/>
              <a:gd name="T37" fmla="*/ 358282 h 58"/>
              <a:gd name="T38" fmla="*/ 61278 w 60"/>
              <a:gd name="T39" fmla="*/ 307099 h 58"/>
              <a:gd name="T40" fmla="*/ 61278 w 60"/>
              <a:gd name="T41" fmla="*/ 122840 h 58"/>
              <a:gd name="T42" fmla="*/ 112342 w 60"/>
              <a:gd name="T43" fmla="*/ 71656 h 58"/>
              <a:gd name="T44" fmla="*/ 531072 w 60"/>
              <a:gd name="T45" fmla="*/ 235443 h 58"/>
              <a:gd name="T46" fmla="*/ 571923 w 60"/>
              <a:gd name="T47" fmla="*/ 276389 h 58"/>
              <a:gd name="T48" fmla="*/ 531072 w 60"/>
              <a:gd name="T49" fmla="*/ 307099 h 58"/>
              <a:gd name="T50" fmla="*/ 500433 w 60"/>
              <a:gd name="T51" fmla="*/ 276389 h 58"/>
              <a:gd name="T52" fmla="*/ 531072 w 60"/>
              <a:gd name="T53" fmla="*/ 235443 h 58"/>
              <a:gd name="T54" fmla="*/ 531072 w 60"/>
              <a:gd name="T55" fmla="*/ 122840 h 58"/>
              <a:gd name="T56" fmla="*/ 571923 w 60"/>
              <a:gd name="T57" fmla="*/ 163786 h 58"/>
              <a:gd name="T58" fmla="*/ 531072 w 60"/>
              <a:gd name="T59" fmla="*/ 194496 h 58"/>
              <a:gd name="T60" fmla="*/ 500433 w 60"/>
              <a:gd name="T61" fmla="*/ 163786 h 58"/>
              <a:gd name="T62" fmla="*/ 531072 w 60"/>
              <a:gd name="T63" fmla="*/ 122840 h 5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0"/>
              <a:gd name="T97" fmla="*/ 0 h 58"/>
              <a:gd name="T98" fmla="*/ 60 w 60"/>
              <a:gd name="T99" fmla="*/ 58 h 5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0" h="58">
                <a:moveTo>
                  <a:pt x="43" y="44"/>
                </a:moveTo>
                <a:cubicBezTo>
                  <a:pt x="48" y="58"/>
                  <a:pt x="48" y="58"/>
                  <a:pt x="48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2" y="44"/>
                  <a:pt x="52" y="44"/>
                  <a:pt x="52" y="44"/>
                </a:cubicBezTo>
                <a:cubicBezTo>
                  <a:pt x="60" y="44"/>
                  <a:pt x="60" y="44"/>
                  <a:pt x="60" y="44"/>
                </a:cubicBezTo>
                <a:cubicBezTo>
                  <a:pt x="60" y="0"/>
                  <a:pt x="60" y="0"/>
                  <a:pt x="6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5" y="58"/>
                  <a:pt x="5" y="58"/>
                  <a:pt x="5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6" y="44"/>
                  <a:pt x="16" y="44"/>
                  <a:pt x="16" y="44"/>
                </a:cubicBezTo>
                <a:cubicBezTo>
                  <a:pt x="43" y="44"/>
                  <a:pt x="43" y="44"/>
                  <a:pt x="43" y="44"/>
                </a:cubicBezTo>
                <a:close/>
                <a:moveTo>
                  <a:pt x="11" y="7"/>
                </a:moveTo>
                <a:cubicBezTo>
                  <a:pt x="39" y="7"/>
                  <a:pt x="39" y="7"/>
                  <a:pt x="39" y="7"/>
                </a:cubicBezTo>
                <a:cubicBezTo>
                  <a:pt x="42" y="7"/>
                  <a:pt x="45" y="9"/>
                  <a:pt x="45" y="12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3"/>
                  <a:pt x="42" y="35"/>
                  <a:pt x="39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8" y="35"/>
                  <a:pt x="6" y="33"/>
                  <a:pt x="6" y="30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9"/>
                  <a:pt x="8" y="7"/>
                  <a:pt x="11" y="7"/>
                </a:cubicBezTo>
                <a:close/>
                <a:moveTo>
                  <a:pt x="52" y="23"/>
                </a:moveTo>
                <a:cubicBezTo>
                  <a:pt x="54" y="23"/>
                  <a:pt x="56" y="25"/>
                  <a:pt x="56" y="27"/>
                </a:cubicBezTo>
                <a:cubicBezTo>
                  <a:pt x="56" y="29"/>
                  <a:pt x="54" y="30"/>
                  <a:pt x="52" y="30"/>
                </a:cubicBezTo>
                <a:cubicBezTo>
                  <a:pt x="50" y="30"/>
                  <a:pt x="49" y="29"/>
                  <a:pt x="49" y="27"/>
                </a:cubicBezTo>
                <a:cubicBezTo>
                  <a:pt x="49" y="25"/>
                  <a:pt x="50" y="23"/>
                  <a:pt x="52" y="23"/>
                </a:cubicBezTo>
                <a:close/>
                <a:moveTo>
                  <a:pt x="52" y="12"/>
                </a:moveTo>
                <a:cubicBezTo>
                  <a:pt x="54" y="12"/>
                  <a:pt x="56" y="14"/>
                  <a:pt x="56" y="16"/>
                </a:cubicBezTo>
                <a:cubicBezTo>
                  <a:pt x="56" y="18"/>
                  <a:pt x="54" y="19"/>
                  <a:pt x="52" y="19"/>
                </a:cubicBezTo>
                <a:cubicBezTo>
                  <a:pt x="50" y="19"/>
                  <a:pt x="49" y="18"/>
                  <a:pt x="49" y="16"/>
                </a:cubicBezTo>
                <a:cubicBezTo>
                  <a:pt x="49" y="14"/>
                  <a:pt x="50" y="12"/>
                  <a:pt x="52" y="12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Freeform 99"/>
          <p:cNvSpPr>
            <a:spLocks noEditPoints="1"/>
          </p:cNvSpPr>
          <p:nvPr/>
        </p:nvSpPr>
        <p:spPr bwMode="auto">
          <a:xfrm>
            <a:off x="4724035" y="1260619"/>
            <a:ext cx="502758" cy="369933"/>
          </a:xfrm>
          <a:custGeom>
            <a:avLst/>
            <a:gdLst>
              <a:gd name="T0" fmla="*/ 614430 w 71"/>
              <a:gd name="T1" fmla="*/ 0 h 52"/>
              <a:gd name="T2" fmla="*/ 665632 w 71"/>
              <a:gd name="T3" fmla="*/ 360087 h 52"/>
              <a:gd name="T4" fmla="*/ 727075 w 71"/>
              <a:gd name="T5" fmla="*/ 483546 h 52"/>
              <a:gd name="T6" fmla="*/ 0 w 71"/>
              <a:gd name="T7" fmla="*/ 534987 h 52"/>
              <a:gd name="T8" fmla="*/ 102405 w 71"/>
              <a:gd name="T9" fmla="*/ 411528 h 52"/>
              <a:gd name="T10" fmla="*/ 61443 w 71"/>
              <a:gd name="T11" fmla="*/ 360087 h 52"/>
              <a:gd name="T12" fmla="*/ 112645 w 71"/>
              <a:gd name="T13" fmla="*/ 0 h 52"/>
              <a:gd name="T14" fmla="*/ 276493 w 71"/>
              <a:gd name="T15" fmla="*/ 185188 h 52"/>
              <a:gd name="T16" fmla="*/ 286734 w 71"/>
              <a:gd name="T17" fmla="*/ 216052 h 52"/>
              <a:gd name="T18" fmla="*/ 460822 w 71"/>
              <a:gd name="T19" fmla="*/ 205764 h 52"/>
              <a:gd name="T20" fmla="*/ 450582 w 71"/>
              <a:gd name="T21" fmla="*/ 174900 h 52"/>
              <a:gd name="T22" fmla="*/ 440341 w 71"/>
              <a:gd name="T23" fmla="*/ 154323 h 52"/>
              <a:gd name="T24" fmla="*/ 368658 w 71"/>
              <a:gd name="T25" fmla="*/ 82306 h 52"/>
              <a:gd name="T26" fmla="*/ 317455 w 71"/>
              <a:gd name="T27" fmla="*/ 102882 h 52"/>
              <a:gd name="T28" fmla="*/ 296974 w 71"/>
              <a:gd name="T29" fmla="*/ 174900 h 52"/>
              <a:gd name="T30" fmla="*/ 327696 w 71"/>
              <a:gd name="T31" fmla="*/ 174900 h 52"/>
              <a:gd name="T32" fmla="*/ 409620 w 71"/>
              <a:gd name="T33" fmla="*/ 154323 h 52"/>
              <a:gd name="T34" fmla="*/ 368658 w 71"/>
              <a:gd name="T35" fmla="*/ 113170 h 52"/>
              <a:gd name="T36" fmla="*/ 337936 w 71"/>
              <a:gd name="T37" fmla="*/ 123459 h 52"/>
              <a:gd name="T38" fmla="*/ 327696 w 71"/>
              <a:gd name="T39" fmla="*/ 174900 h 52"/>
              <a:gd name="T40" fmla="*/ 276493 w 71"/>
              <a:gd name="T41" fmla="*/ 308646 h 52"/>
              <a:gd name="T42" fmla="*/ 286734 w 71"/>
              <a:gd name="T43" fmla="*/ 329223 h 52"/>
              <a:gd name="T44" fmla="*/ 460822 w 71"/>
              <a:gd name="T45" fmla="*/ 329223 h 52"/>
              <a:gd name="T46" fmla="*/ 450582 w 71"/>
              <a:gd name="T47" fmla="*/ 298358 h 52"/>
              <a:gd name="T48" fmla="*/ 286734 w 71"/>
              <a:gd name="T49" fmla="*/ 257205 h 52"/>
              <a:gd name="T50" fmla="*/ 276493 w 71"/>
              <a:gd name="T51" fmla="*/ 288070 h 52"/>
              <a:gd name="T52" fmla="*/ 450582 w 71"/>
              <a:gd name="T53" fmla="*/ 288070 h 52"/>
              <a:gd name="T54" fmla="*/ 460822 w 71"/>
              <a:gd name="T55" fmla="*/ 267494 h 52"/>
              <a:gd name="T56" fmla="*/ 286734 w 71"/>
              <a:gd name="T57" fmla="*/ 257205 h 52"/>
              <a:gd name="T58" fmla="*/ 276493 w 71"/>
              <a:gd name="T59" fmla="*/ 226341 h 52"/>
              <a:gd name="T60" fmla="*/ 286734 w 71"/>
              <a:gd name="T61" fmla="*/ 246917 h 52"/>
              <a:gd name="T62" fmla="*/ 460822 w 71"/>
              <a:gd name="T63" fmla="*/ 246917 h 52"/>
              <a:gd name="T64" fmla="*/ 450582 w 71"/>
              <a:gd name="T65" fmla="*/ 216052 h 52"/>
              <a:gd name="T66" fmla="*/ 327696 w 71"/>
              <a:gd name="T67" fmla="*/ 452681 h 52"/>
              <a:gd name="T68" fmla="*/ 430101 w 71"/>
              <a:gd name="T69" fmla="*/ 493834 h 52"/>
              <a:gd name="T70" fmla="*/ 327696 w 71"/>
              <a:gd name="T71" fmla="*/ 452681 h 52"/>
              <a:gd name="T72" fmla="*/ 112645 w 71"/>
              <a:gd name="T73" fmla="*/ 370376 h 52"/>
              <a:gd name="T74" fmla="*/ 614430 w 71"/>
              <a:gd name="T75" fmla="*/ 61729 h 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1"/>
              <a:gd name="T115" fmla="*/ 0 h 52"/>
              <a:gd name="T116" fmla="*/ 71 w 71"/>
              <a:gd name="T117" fmla="*/ 52 h 5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1" h="52">
                <a:moveTo>
                  <a:pt x="11" y="0"/>
                </a:moveTo>
                <a:cubicBezTo>
                  <a:pt x="60" y="0"/>
                  <a:pt x="60" y="0"/>
                  <a:pt x="60" y="0"/>
                </a:cubicBezTo>
                <a:cubicBezTo>
                  <a:pt x="63" y="0"/>
                  <a:pt x="65" y="3"/>
                  <a:pt x="65" y="5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7"/>
                  <a:pt x="64" y="39"/>
                  <a:pt x="61" y="40"/>
                </a:cubicBezTo>
                <a:cubicBezTo>
                  <a:pt x="71" y="47"/>
                  <a:pt x="71" y="47"/>
                  <a:pt x="71" y="47"/>
                </a:cubicBezTo>
                <a:cubicBezTo>
                  <a:pt x="71" y="52"/>
                  <a:pt x="71" y="52"/>
                  <a:pt x="71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7"/>
                  <a:pt x="0" y="47"/>
                  <a:pt x="0" y="47"/>
                </a:cubicBezTo>
                <a:cubicBezTo>
                  <a:pt x="10" y="40"/>
                  <a:pt x="10" y="40"/>
                  <a:pt x="10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8" y="39"/>
                  <a:pt x="6" y="37"/>
                  <a:pt x="6" y="35"/>
                </a:cubicBezTo>
                <a:cubicBezTo>
                  <a:pt x="6" y="5"/>
                  <a:pt x="6" y="5"/>
                  <a:pt x="6" y="5"/>
                </a:cubicBezTo>
                <a:cubicBezTo>
                  <a:pt x="6" y="3"/>
                  <a:pt x="8" y="0"/>
                  <a:pt x="11" y="0"/>
                </a:cubicBezTo>
                <a:close/>
                <a:moveTo>
                  <a:pt x="28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1"/>
                  <a:pt x="28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1"/>
                  <a:pt x="45" y="20"/>
                  <a:pt x="45" y="20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4" y="17"/>
                  <a:pt x="44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3"/>
                  <a:pt x="42" y="11"/>
                  <a:pt x="41" y="10"/>
                </a:cubicBezTo>
                <a:cubicBezTo>
                  <a:pt x="40" y="9"/>
                  <a:pt x="38" y="8"/>
                  <a:pt x="36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4" y="8"/>
                  <a:pt x="32" y="9"/>
                  <a:pt x="31" y="10"/>
                </a:cubicBezTo>
                <a:cubicBezTo>
                  <a:pt x="30" y="11"/>
                  <a:pt x="29" y="13"/>
                  <a:pt x="29" y="15"/>
                </a:cubicBezTo>
                <a:cubicBezTo>
                  <a:pt x="29" y="17"/>
                  <a:pt x="29" y="17"/>
                  <a:pt x="29" y="17"/>
                </a:cubicBezTo>
                <a:cubicBezTo>
                  <a:pt x="28" y="17"/>
                  <a:pt x="28" y="17"/>
                  <a:pt x="28" y="17"/>
                </a:cubicBezTo>
                <a:close/>
                <a:moveTo>
                  <a:pt x="32" y="17"/>
                </a:moveTo>
                <a:cubicBezTo>
                  <a:pt x="40" y="17"/>
                  <a:pt x="40" y="17"/>
                  <a:pt x="40" y="17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4"/>
                  <a:pt x="39" y="13"/>
                  <a:pt x="39" y="12"/>
                </a:cubicBezTo>
                <a:cubicBezTo>
                  <a:pt x="38" y="12"/>
                  <a:pt x="37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5" y="11"/>
                  <a:pt x="34" y="12"/>
                  <a:pt x="33" y="12"/>
                </a:cubicBezTo>
                <a:cubicBezTo>
                  <a:pt x="32" y="13"/>
                  <a:pt x="32" y="14"/>
                  <a:pt x="32" y="15"/>
                </a:cubicBezTo>
                <a:cubicBezTo>
                  <a:pt x="32" y="17"/>
                  <a:pt x="32" y="17"/>
                  <a:pt x="32" y="17"/>
                </a:cubicBezTo>
                <a:close/>
                <a:moveTo>
                  <a:pt x="28" y="29"/>
                </a:moveTo>
                <a:cubicBezTo>
                  <a:pt x="27" y="29"/>
                  <a:pt x="27" y="30"/>
                  <a:pt x="27" y="30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2"/>
                  <a:pt x="27" y="32"/>
                  <a:pt x="28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2"/>
                  <a:pt x="45" y="32"/>
                  <a:pt x="45" y="32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0"/>
                  <a:pt x="44" y="29"/>
                  <a:pt x="44" y="29"/>
                </a:cubicBezTo>
                <a:cubicBezTo>
                  <a:pt x="28" y="29"/>
                  <a:pt x="28" y="29"/>
                  <a:pt x="28" y="29"/>
                </a:cubicBezTo>
                <a:close/>
                <a:moveTo>
                  <a:pt x="28" y="25"/>
                </a:moveTo>
                <a:cubicBezTo>
                  <a:pt x="27" y="25"/>
                  <a:pt x="27" y="25"/>
                  <a:pt x="27" y="26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8"/>
                  <a:pt x="28" y="28"/>
                </a:cubicBezTo>
                <a:cubicBezTo>
                  <a:pt x="44" y="28"/>
                  <a:pt x="44" y="28"/>
                  <a:pt x="44" y="28"/>
                </a:cubicBezTo>
                <a:cubicBezTo>
                  <a:pt x="44" y="28"/>
                  <a:pt x="45" y="28"/>
                  <a:pt x="45" y="28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5"/>
                  <a:pt x="44" y="25"/>
                  <a:pt x="44" y="25"/>
                </a:cubicBezTo>
                <a:cubicBezTo>
                  <a:pt x="28" y="25"/>
                  <a:pt x="28" y="25"/>
                  <a:pt x="28" y="25"/>
                </a:cubicBezTo>
                <a:close/>
                <a:moveTo>
                  <a:pt x="28" y="21"/>
                </a:moveTo>
                <a:cubicBezTo>
                  <a:pt x="27" y="21"/>
                  <a:pt x="27" y="22"/>
                  <a:pt x="27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7" y="24"/>
                  <a:pt x="28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5" y="24"/>
                  <a:pt x="45" y="24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22"/>
                  <a:pt x="44" y="21"/>
                  <a:pt x="44" y="21"/>
                </a:cubicBezTo>
                <a:cubicBezTo>
                  <a:pt x="28" y="21"/>
                  <a:pt x="28" y="21"/>
                  <a:pt x="28" y="21"/>
                </a:cubicBezTo>
                <a:close/>
                <a:moveTo>
                  <a:pt x="32" y="44"/>
                </a:moveTo>
                <a:cubicBezTo>
                  <a:pt x="30" y="48"/>
                  <a:pt x="30" y="48"/>
                  <a:pt x="30" y="48"/>
                </a:cubicBezTo>
                <a:cubicBezTo>
                  <a:pt x="42" y="48"/>
                  <a:pt x="42" y="48"/>
                  <a:pt x="42" y="48"/>
                </a:cubicBezTo>
                <a:cubicBezTo>
                  <a:pt x="39" y="44"/>
                  <a:pt x="39" y="44"/>
                  <a:pt x="39" y="44"/>
                </a:cubicBezTo>
                <a:cubicBezTo>
                  <a:pt x="32" y="44"/>
                  <a:pt x="32" y="44"/>
                  <a:pt x="32" y="44"/>
                </a:cubicBezTo>
                <a:close/>
                <a:moveTo>
                  <a:pt x="11" y="6"/>
                </a:moveTo>
                <a:cubicBezTo>
                  <a:pt x="11" y="36"/>
                  <a:pt x="11" y="36"/>
                  <a:pt x="11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6"/>
                  <a:pt x="60" y="6"/>
                  <a:pt x="60" y="6"/>
                </a:cubicBezTo>
                <a:lnTo>
                  <a:pt x="11" y="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Freeform 100"/>
          <p:cNvSpPr>
            <a:spLocks noEditPoints="1"/>
          </p:cNvSpPr>
          <p:nvPr/>
        </p:nvSpPr>
        <p:spPr bwMode="auto">
          <a:xfrm>
            <a:off x="5468293" y="1212319"/>
            <a:ext cx="517028" cy="437992"/>
          </a:xfrm>
          <a:custGeom>
            <a:avLst/>
            <a:gdLst>
              <a:gd name="T0" fmla="*/ 143397 w 73"/>
              <a:gd name="T1" fmla="*/ 0 h 62"/>
              <a:gd name="T2" fmla="*/ 594073 w 73"/>
              <a:gd name="T3" fmla="*/ 0 h 62"/>
              <a:gd name="T4" fmla="*/ 747712 w 73"/>
              <a:gd name="T5" fmla="*/ 143029 h 62"/>
              <a:gd name="T6" fmla="*/ 747712 w 73"/>
              <a:gd name="T7" fmla="*/ 357571 h 62"/>
              <a:gd name="T8" fmla="*/ 594073 w 73"/>
              <a:gd name="T9" fmla="*/ 500600 h 62"/>
              <a:gd name="T10" fmla="*/ 573587 w 73"/>
              <a:gd name="T11" fmla="*/ 500600 h 62"/>
              <a:gd name="T12" fmla="*/ 583830 w 73"/>
              <a:gd name="T13" fmla="*/ 633412 h 62"/>
              <a:gd name="T14" fmla="*/ 471161 w 73"/>
              <a:gd name="T15" fmla="*/ 500600 h 62"/>
              <a:gd name="T16" fmla="*/ 143397 w 73"/>
              <a:gd name="T17" fmla="*/ 500600 h 62"/>
              <a:gd name="T18" fmla="*/ 0 w 73"/>
              <a:gd name="T19" fmla="*/ 357571 h 62"/>
              <a:gd name="T20" fmla="*/ 0 w 73"/>
              <a:gd name="T21" fmla="*/ 143029 h 62"/>
              <a:gd name="T22" fmla="*/ 143397 w 73"/>
              <a:gd name="T23" fmla="*/ 0 h 62"/>
              <a:gd name="T24" fmla="*/ 174125 w 73"/>
              <a:gd name="T25" fmla="*/ 194110 h 62"/>
              <a:gd name="T26" fmla="*/ 122912 w 73"/>
              <a:gd name="T27" fmla="*/ 245192 h 62"/>
              <a:gd name="T28" fmla="*/ 174125 w 73"/>
              <a:gd name="T29" fmla="*/ 296273 h 62"/>
              <a:gd name="T30" fmla="*/ 225338 w 73"/>
              <a:gd name="T31" fmla="*/ 245192 h 62"/>
              <a:gd name="T32" fmla="*/ 174125 w 73"/>
              <a:gd name="T33" fmla="*/ 194110 h 62"/>
              <a:gd name="T34" fmla="*/ 563345 w 73"/>
              <a:gd name="T35" fmla="*/ 194110 h 62"/>
              <a:gd name="T36" fmla="*/ 512132 w 73"/>
              <a:gd name="T37" fmla="*/ 245192 h 62"/>
              <a:gd name="T38" fmla="*/ 563345 w 73"/>
              <a:gd name="T39" fmla="*/ 296273 h 62"/>
              <a:gd name="T40" fmla="*/ 614558 w 73"/>
              <a:gd name="T41" fmla="*/ 245192 h 62"/>
              <a:gd name="T42" fmla="*/ 563345 w 73"/>
              <a:gd name="T43" fmla="*/ 194110 h 62"/>
              <a:gd name="T44" fmla="*/ 368735 w 73"/>
              <a:gd name="T45" fmla="*/ 194110 h 62"/>
              <a:gd name="T46" fmla="*/ 317522 w 73"/>
              <a:gd name="T47" fmla="*/ 245192 h 62"/>
              <a:gd name="T48" fmla="*/ 368735 w 73"/>
              <a:gd name="T49" fmla="*/ 296273 h 62"/>
              <a:gd name="T50" fmla="*/ 419948 w 73"/>
              <a:gd name="T51" fmla="*/ 245192 h 62"/>
              <a:gd name="T52" fmla="*/ 368735 w 73"/>
              <a:gd name="T53" fmla="*/ 194110 h 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73"/>
              <a:gd name="T82" fmla="*/ 0 h 62"/>
              <a:gd name="T83" fmla="*/ 73 w 73"/>
              <a:gd name="T84" fmla="*/ 62 h 62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73" h="62">
                <a:moveTo>
                  <a:pt x="14" y="0"/>
                </a:moveTo>
                <a:cubicBezTo>
                  <a:pt x="58" y="0"/>
                  <a:pt x="58" y="0"/>
                  <a:pt x="58" y="0"/>
                </a:cubicBezTo>
                <a:cubicBezTo>
                  <a:pt x="66" y="0"/>
                  <a:pt x="73" y="6"/>
                  <a:pt x="73" y="14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42"/>
                  <a:pt x="66" y="49"/>
                  <a:pt x="58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7" y="62"/>
                  <a:pt x="57" y="62"/>
                  <a:pt x="57" y="62"/>
                </a:cubicBezTo>
                <a:cubicBezTo>
                  <a:pt x="46" y="49"/>
                  <a:pt x="46" y="49"/>
                  <a:pt x="46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6" y="49"/>
                  <a:pt x="0" y="42"/>
                  <a:pt x="0" y="3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lose/>
                <a:moveTo>
                  <a:pt x="17" y="19"/>
                </a:moveTo>
                <a:cubicBezTo>
                  <a:pt x="15" y="19"/>
                  <a:pt x="12" y="21"/>
                  <a:pt x="12" y="24"/>
                </a:cubicBezTo>
                <a:cubicBezTo>
                  <a:pt x="12" y="27"/>
                  <a:pt x="15" y="29"/>
                  <a:pt x="17" y="29"/>
                </a:cubicBezTo>
                <a:cubicBezTo>
                  <a:pt x="20" y="29"/>
                  <a:pt x="22" y="27"/>
                  <a:pt x="22" y="24"/>
                </a:cubicBezTo>
                <a:cubicBezTo>
                  <a:pt x="22" y="21"/>
                  <a:pt x="20" y="19"/>
                  <a:pt x="17" y="19"/>
                </a:cubicBezTo>
                <a:close/>
                <a:moveTo>
                  <a:pt x="55" y="19"/>
                </a:moveTo>
                <a:cubicBezTo>
                  <a:pt x="52" y="19"/>
                  <a:pt x="50" y="21"/>
                  <a:pt x="50" y="24"/>
                </a:cubicBezTo>
                <a:cubicBezTo>
                  <a:pt x="50" y="27"/>
                  <a:pt x="52" y="29"/>
                  <a:pt x="55" y="29"/>
                </a:cubicBezTo>
                <a:cubicBezTo>
                  <a:pt x="58" y="29"/>
                  <a:pt x="60" y="27"/>
                  <a:pt x="60" y="24"/>
                </a:cubicBezTo>
                <a:cubicBezTo>
                  <a:pt x="60" y="21"/>
                  <a:pt x="58" y="19"/>
                  <a:pt x="55" y="19"/>
                </a:cubicBezTo>
                <a:close/>
                <a:moveTo>
                  <a:pt x="36" y="19"/>
                </a:moveTo>
                <a:cubicBezTo>
                  <a:pt x="33" y="19"/>
                  <a:pt x="31" y="21"/>
                  <a:pt x="31" y="24"/>
                </a:cubicBezTo>
                <a:cubicBezTo>
                  <a:pt x="31" y="27"/>
                  <a:pt x="33" y="29"/>
                  <a:pt x="36" y="29"/>
                </a:cubicBezTo>
                <a:cubicBezTo>
                  <a:pt x="38" y="29"/>
                  <a:pt x="41" y="27"/>
                  <a:pt x="41" y="24"/>
                </a:cubicBezTo>
                <a:cubicBezTo>
                  <a:pt x="41" y="21"/>
                  <a:pt x="38" y="19"/>
                  <a:pt x="36" y="19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101"/>
          <p:cNvSpPr>
            <a:spLocks/>
          </p:cNvSpPr>
          <p:nvPr/>
        </p:nvSpPr>
        <p:spPr bwMode="auto">
          <a:xfrm>
            <a:off x="6985349" y="2620700"/>
            <a:ext cx="417136" cy="518126"/>
          </a:xfrm>
          <a:custGeom>
            <a:avLst/>
            <a:gdLst>
              <a:gd name="T0" fmla="*/ 0 w 59"/>
              <a:gd name="T1" fmla="*/ 215552 h 73"/>
              <a:gd name="T2" fmla="*/ 490780 w 59"/>
              <a:gd name="T3" fmla="*/ 0 h 73"/>
              <a:gd name="T4" fmla="*/ 603250 w 59"/>
              <a:gd name="T5" fmla="*/ 256610 h 73"/>
              <a:gd name="T6" fmla="*/ 184042 w 59"/>
              <a:gd name="T7" fmla="*/ 431104 h 73"/>
              <a:gd name="T8" fmla="*/ 306737 w 59"/>
              <a:gd name="T9" fmla="*/ 718507 h 73"/>
              <a:gd name="T10" fmla="*/ 235165 w 59"/>
              <a:gd name="T11" fmla="*/ 749300 h 73"/>
              <a:gd name="T12" fmla="*/ 0 w 59"/>
              <a:gd name="T13" fmla="*/ 215552 h 7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"/>
              <a:gd name="T22" fmla="*/ 0 h 73"/>
              <a:gd name="T23" fmla="*/ 59 w 59"/>
              <a:gd name="T24" fmla="*/ 73 h 7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9" h="73">
                <a:moveTo>
                  <a:pt x="0" y="21"/>
                </a:moveTo>
                <a:cubicBezTo>
                  <a:pt x="2" y="10"/>
                  <a:pt x="42" y="13"/>
                  <a:pt x="48" y="0"/>
                </a:cubicBezTo>
                <a:cubicBezTo>
                  <a:pt x="52" y="8"/>
                  <a:pt x="55" y="16"/>
                  <a:pt x="59" y="25"/>
                </a:cubicBezTo>
                <a:cubicBezTo>
                  <a:pt x="47" y="40"/>
                  <a:pt x="29" y="33"/>
                  <a:pt x="18" y="42"/>
                </a:cubicBezTo>
                <a:cubicBezTo>
                  <a:pt x="30" y="70"/>
                  <a:pt x="30" y="70"/>
                  <a:pt x="30" y="70"/>
                </a:cubicBezTo>
                <a:cubicBezTo>
                  <a:pt x="23" y="73"/>
                  <a:pt x="23" y="73"/>
                  <a:pt x="23" y="73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102"/>
          <p:cNvSpPr>
            <a:spLocks noEditPoints="1"/>
          </p:cNvSpPr>
          <p:nvPr/>
        </p:nvSpPr>
        <p:spPr bwMode="auto">
          <a:xfrm>
            <a:off x="1046655" y="1168410"/>
            <a:ext cx="403963" cy="474217"/>
          </a:xfrm>
          <a:custGeom>
            <a:avLst/>
            <a:gdLst>
              <a:gd name="T0" fmla="*/ 379218 w 57"/>
              <a:gd name="T1" fmla="*/ 102358 h 67"/>
              <a:gd name="T2" fmla="*/ 430463 w 57"/>
              <a:gd name="T3" fmla="*/ 214952 h 67"/>
              <a:gd name="T4" fmla="*/ 409965 w 57"/>
              <a:gd name="T5" fmla="*/ 255896 h 67"/>
              <a:gd name="T6" fmla="*/ 399716 w 57"/>
              <a:gd name="T7" fmla="*/ 266131 h 67"/>
              <a:gd name="T8" fmla="*/ 338221 w 57"/>
              <a:gd name="T9" fmla="*/ 378725 h 67"/>
              <a:gd name="T10" fmla="*/ 225481 w 57"/>
              <a:gd name="T11" fmla="*/ 378725 h 67"/>
              <a:gd name="T12" fmla="*/ 163986 w 57"/>
              <a:gd name="T13" fmla="*/ 266131 h 67"/>
              <a:gd name="T14" fmla="*/ 153737 w 57"/>
              <a:gd name="T15" fmla="*/ 255896 h 67"/>
              <a:gd name="T16" fmla="*/ 133239 w 57"/>
              <a:gd name="T17" fmla="*/ 214952 h 67"/>
              <a:gd name="T18" fmla="*/ 184484 w 57"/>
              <a:gd name="T19" fmla="*/ 102358 h 67"/>
              <a:gd name="T20" fmla="*/ 122989 w 57"/>
              <a:gd name="T21" fmla="*/ 440140 h 67"/>
              <a:gd name="T22" fmla="*/ 102491 w 57"/>
              <a:gd name="T23" fmla="*/ 470848 h 67"/>
              <a:gd name="T24" fmla="*/ 122989 w 57"/>
              <a:gd name="T25" fmla="*/ 532263 h 67"/>
              <a:gd name="T26" fmla="*/ 133239 w 57"/>
              <a:gd name="T27" fmla="*/ 532263 h 67"/>
              <a:gd name="T28" fmla="*/ 143488 w 57"/>
              <a:gd name="T29" fmla="*/ 542499 h 67"/>
              <a:gd name="T30" fmla="*/ 143488 w 57"/>
              <a:gd name="T31" fmla="*/ 552734 h 67"/>
              <a:gd name="T32" fmla="*/ 153737 w 57"/>
              <a:gd name="T33" fmla="*/ 542499 h 67"/>
              <a:gd name="T34" fmla="*/ 184484 w 57"/>
              <a:gd name="T35" fmla="*/ 511791 h 67"/>
              <a:gd name="T36" fmla="*/ 133239 w 57"/>
              <a:gd name="T37" fmla="*/ 522027 h 67"/>
              <a:gd name="T38" fmla="*/ 133239 w 57"/>
              <a:gd name="T39" fmla="*/ 440140 h 67"/>
              <a:gd name="T40" fmla="*/ 297225 w 57"/>
              <a:gd name="T41" fmla="*/ 644857 h 67"/>
              <a:gd name="T42" fmla="*/ 430463 w 57"/>
              <a:gd name="T43" fmla="*/ 440140 h 67"/>
              <a:gd name="T44" fmla="*/ 430463 w 57"/>
              <a:gd name="T45" fmla="*/ 522027 h 67"/>
              <a:gd name="T46" fmla="*/ 389467 w 57"/>
              <a:gd name="T47" fmla="*/ 511791 h 67"/>
              <a:gd name="T48" fmla="*/ 409965 w 57"/>
              <a:gd name="T49" fmla="*/ 542499 h 67"/>
              <a:gd name="T50" fmla="*/ 430463 w 57"/>
              <a:gd name="T51" fmla="*/ 552734 h 67"/>
              <a:gd name="T52" fmla="*/ 430463 w 57"/>
              <a:gd name="T53" fmla="*/ 542499 h 67"/>
              <a:gd name="T54" fmla="*/ 430463 w 57"/>
              <a:gd name="T55" fmla="*/ 532263 h 67"/>
              <a:gd name="T56" fmla="*/ 440712 w 57"/>
              <a:gd name="T57" fmla="*/ 532263 h 67"/>
              <a:gd name="T58" fmla="*/ 461211 w 57"/>
              <a:gd name="T59" fmla="*/ 470848 h 67"/>
              <a:gd name="T60" fmla="*/ 440712 w 57"/>
              <a:gd name="T61" fmla="*/ 440140 h 67"/>
              <a:gd name="T62" fmla="*/ 573951 w 57"/>
              <a:gd name="T63" fmla="*/ 685800 h 67"/>
              <a:gd name="T64" fmla="*/ 81993 w 57"/>
              <a:gd name="T65" fmla="*/ 440140 h 67"/>
              <a:gd name="T66" fmla="*/ 450961 w 57"/>
              <a:gd name="T67" fmla="*/ 184245 h 67"/>
              <a:gd name="T68" fmla="*/ 317723 w 57"/>
              <a:gd name="T69" fmla="*/ 0 h 67"/>
              <a:gd name="T70" fmla="*/ 112740 w 57"/>
              <a:gd name="T71" fmla="*/ 184245 h 67"/>
              <a:gd name="T72" fmla="*/ 102491 w 57"/>
              <a:gd name="T73" fmla="*/ 194481 h 67"/>
              <a:gd name="T74" fmla="*/ 112740 w 57"/>
              <a:gd name="T75" fmla="*/ 255896 h 67"/>
              <a:gd name="T76" fmla="*/ 163986 w 57"/>
              <a:gd name="T77" fmla="*/ 348018 h 67"/>
              <a:gd name="T78" fmla="*/ 276726 w 57"/>
              <a:gd name="T79" fmla="*/ 409433 h 67"/>
              <a:gd name="T80" fmla="*/ 399716 w 57"/>
              <a:gd name="T81" fmla="*/ 358254 h 67"/>
              <a:gd name="T82" fmla="*/ 450961 w 57"/>
              <a:gd name="T83" fmla="*/ 255896 h 67"/>
              <a:gd name="T84" fmla="*/ 461211 w 57"/>
              <a:gd name="T85" fmla="*/ 194481 h 67"/>
              <a:gd name="T86" fmla="*/ 450961 w 57"/>
              <a:gd name="T87" fmla="*/ 184245 h 6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57"/>
              <a:gd name="T133" fmla="*/ 0 h 67"/>
              <a:gd name="T134" fmla="*/ 57 w 57"/>
              <a:gd name="T135" fmla="*/ 67 h 6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57" h="67">
                <a:moveTo>
                  <a:pt x="18" y="10"/>
                </a:moveTo>
                <a:cubicBezTo>
                  <a:pt x="18" y="9"/>
                  <a:pt x="37" y="10"/>
                  <a:pt x="37" y="10"/>
                </a:cubicBezTo>
                <a:cubicBezTo>
                  <a:pt x="39" y="20"/>
                  <a:pt x="39" y="20"/>
                  <a:pt x="39" y="20"/>
                </a:cubicBezTo>
                <a:cubicBezTo>
                  <a:pt x="40" y="20"/>
                  <a:pt x="41" y="20"/>
                  <a:pt x="42" y="21"/>
                </a:cubicBezTo>
                <a:cubicBezTo>
                  <a:pt x="42" y="22"/>
                  <a:pt x="42" y="23"/>
                  <a:pt x="42" y="24"/>
                </a:cubicBezTo>
                <a:cubicBezTo>
                  <a:pt x="41" y="25"/>
                  <a:pt x="41" y="25"/>
                  <a:pt x="40" y="25"/>
                </a:cubicBezTo>
                <a:cubicBezTo>
                  <a:pt x="40" y="26"/>
                  <a:pt x="40" y="26"/>
                  <a:pt x="40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9"/>
                  <a:pt x="38" y="31"/>
                  <a:pt x="37" y="33"/>
                </a:cubicBezTo>
                <a:cubicBezTo>
                  <a:pt x="36" y="35"/>
                  <a:pt x="35" y="36"/>
                  <a:pt x="33" y="37"/>
                </a:cubicBezTo>
                <a:cubicBezTo>
                  <a:pt x="32" y="37"/>
                  <a:pt x="30" y="37"/>
                  <a:pt x="27" y="37"/>
                </a:cubicBezTo>
                <a:cubicBezTo>
                  <a:pt x="25" y="37"/>
                  <a:pt x="23" y="37"/>
                  <a:pt x="22" y="37"/>
                </a:cubicBezTo>
                <a:cubicBezTo>
                  <a:pt x="20" y="36"/>
                  <a:pt x="19" y="35"/>
                  <a:pt x="18" y="33"/>
                </a:cubicBezTo>
                <a:cubicBezTo>
                  <a:pt x="17" y="31"/>
                  <a:pt x="16" y="29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5"/>
                  <a:pt x="14" y="25"/>
                  <a:pt x="14" y="24"/>
                </a:cubicBezTo>
                <a:cubicBezTo>
                  <a:pt x="13" y="23"/>
                  <a:pt x="13" y="22"/>
                  <a:pt x="13" y="21"/>
                </a:cubicBezTo>
                <a:cubicBezTo>
                  <a:pt x="14" y="20"/>
                  <a:pt x="15" y="20"/>
                  <a:pt x="16" y="21"/>
                </a:cubicBezTo>
                <a:cubicBezTo>
                  <a:pt x="16" y="18"/>
                  <a:pt x="17" y="13"/>
                  <a:pt x="18" y="10"/>
                </a:cubicBezTo>
                <a:close/>
                <a:moveTo>
                  <a:pt x="8" y="43"/>
                </a:moveTo>
                <a:cubicBezTo>
                  <a:pt x="12" y="43"/>
                  <a:pt x="12" y="43"/>
                  <a:pt x="12" y="43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3" y="52"/>
                  <a:pt x="13" y="52"/>
                  <a:pt x="13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4" y="53"/>
                  <a:pt x="14" y="53"/>
                  <a:pt x="14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4" y="54"/>
                  <a:pt x="14" y="54"/>
                  <a:pt x="14" y="54"/>
                </a:cubicBezTo>
                <a:cubicBezTo>
                  <a:pt x="25" y="64"/>
                  <a:pt x="25" y="64"/>
                  <a:pt x="25" y="64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8" y="50"/>
                  <a:pt x="18" y="50"/>
                  <a:pt x="18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1"/>
                  <a:pt x="13" y="51"/>
                  <a:pt x="13" y="51"/>
                </a:cubicBezTo>
                <a:cubicBezTo>
                  <a:pt x="11" y="46"/>
                  <a:pt x="11" y="46"/>
                  <a:pt x="11" y="46"/>
                </a:cubicBezTo>
                <a:cubicBezTo>
                  <a:pt x="13" y="43"/>
                  <a:pt x="13" y="43"/>
                  <a:pt x="13" y="43"/>
                </a:cubicBezTo>
                <a:cubicBezTo>
                  <a:pt x="17" y="43"/>
                  <a:pt x="17" y="43"/>
                  <a:pt x="17" y="43"/>
                </a:cubicBezTo>
                <a:cubicBezTo>
                  <a:pt x="29" y="63"/>
                  <a:pt x="29" y="63"/>
                  <a:pt x="29" y="63"/>
                </a:cubicBezTo>
                <a:cubicBezTo>
                  <a:pt x="38" y="43"/>
                  <a:pt x="38" y="43"/>
                  <a:pt x="38" y="43"/>
                </a:cubicBezTo>
                <a:cubicBezTo>
                  <a:pt x="42" y="43"/>
                  <a:pt x="42" y="43"/>
                  <a:pt x="42" y="43"/>
                </a:cubicBezTo>
                <a:cubicBezTo>
                  <a:pt x="44" y="46"/>
                  <a:pt x="44" y="46"/>
                  <a:pt x="44" y="46"/>
                </a:cubicBezTo>
                <a:cubicBezTo>
                  <a:pt x="42" y="51"/>
                  <a:pt x="42" y="51"/>
                  <a:pt x="42" y="51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9" y="51"/>
                  <a:pt x="39" y="51"/>
                  <a:pt x="39" y="51"/>
                </a:cubicBezTo>
                <a:cubicBezTo>
                  <a:pt x="40" y="53"/>
                  <a:pt x="40" y="53"/>
                  <a:pt x="40" y="53"/>
                </a:cubicBezTo>
                <a:cubicBezTo>
                  <a:pt x="33" y="64"/>
                  <a:pt x="33" y="64"/>
                  <a:pt x="33" y="64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53"/>
                  <a:pt x="42" y="53"/>
                  <a:pt x="42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6"/>
                  <a:pt x="45" y="46"/>
                  <a:pt x="45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3" y="43"/>
                  <a:pt x="43" y="43"/>
                  <a:pt x="43" y="43"/>
                </a:cubicBezTo>
                <a:cubicBezTo>
                  <a:pt x="48" y="43"/>
                  <a:pt x="48" y="43"/>
                  <a:pt x="48" y="43"/>
                </a:cubicBezTo>
                <a:cubicBezTo>
                  <a:pt x="53" y="48"/>
                  <a:pt x="57" y="59"/>
                  <a:pt x="56" y="67"/>
                </a:cubicBezTo>
                <a:cubicBezTo>
                  <a:pt x="37" y="67"/>
                  <a:pt x="18" y="67"/>
                  <a:pt x="0" y="67"/>
                </a:cubicBezTo>
                <a:cubicBezTo>
                  <a:pt x="0" y="60"/>
                  <a:pt x="1" y="49"/>
                  <a:pt x="8" y="43"/>
                </a:cubicBezTo>
                <a:close/>
                <a:moveTo>
                  <a:pt x="44" y="18"/>
                </a:move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3" y="7"/>
                  <a:pt x="42" y="5"/>
                </a:cubicBezTo>
                <a:cubicBezTo>
                  <a:pt x="42" y="3"/>
                  <a:pt x="36" y="1"/>
                  <a:pt x="31" y="0"/>
                </a:cubicBezTo>
                <a:cubicBezTo>
                  <a:pt x="27" y="0"/>
                  <a:pt x="17" y="1"/>
                  <a:pt x="14" y="3"/>
                </a:cubicBezTo>
                <a:cubicBezTo>
                  <a:pt x="11" y="5"/>
                  <a:pt x="11" y="15"/>
                  <a:pt x="11" y="18"/>
                </a:cubicBezTo>
                <a:cubicBezTo>
                  <a:pt x="11" y="18"/>
                  <a:pt x="11" y="18"/>
                  <a:pt x="11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2"/>
                  <a:pt x="10" y="24"/>
                  <a:pt x="11" y="25"/>
                </a:cubicBezTo>
                <a:cubicBezTo>
                  <a:pt x="11" y="26"/>
                  <a:pt x="12" y="27"/>
                  <a:pt x="13" y="28"/>
                </a:cubicBezTo>
                <a:cubicBezTo>
                  <a:pt x="14" y="30"/>
                  <a:pt x="15" y="32"/>
                  <a:pt x="16" y="34"/>
                </a:cubicBezTo>
                <a:cubicBezTo>
                  <a:pt x="17" y="36"/>
                  <a:pt x="18" y="38"/>
                  <a:pt x="21" y="39"/>
                </a:cubicBezTo>
                <a:cubicBezTo>
                  <a:pt x="22" y="40"/>
                  <a:pt x="24" y="40"/>
                  <a:pt x="27" y="40"/>
                </a:cubicBezTo>
                <a:cubicBezTo>
                  <a:pt x="30" y="40"/>
                  <a:pt x="33" y="40"/>
                  <a:pt x="34" y="39"/>
                </a:cubicBezTo>
                <a:cubicBezTo>
                  <a:pt x="36" y="38"/>
                  <a:pt x="38" y="37"/>
                  <a:pt x="39" y="35"/>
                </a:cubicBezTo>
                <a:cubicBezTo>
                  <a:pt x="40" y="33"/>
                  <a:pt x="41" y="30"/>
                  <a:pt x="42" y="28"/>
                </a:cubicBezTo>
                <a:cubicBezTo>
                  <a:pt x="43" y="27"/>
                  <a:pt x="44" y="26"/>
                  <a:pt x="44" y="25"/>
                </a:cubicBezTo>
                <a:cubicBezTo>
                  <a:pt x="45" y="24"/>
                  <a:pt x="45" y="22"/>
                  <a:pt x="45" y="20"/>
                </a:cubicBezTo>
                <a:cubicBezTo>
                  <a:pt x="45" y="19"/>
                  <a:pt x="45" y="19"/>
                  <a:pt x="45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4" y="18"/>
                  <a:pt x="44" y="1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103"/>
          <p:cNvSpPr>
            <a:spLocks noEditPoints="1"/>
          </p:cNvSpPr>
          <p:nvPr/>
        </p:nvSpPr>
        <p:spPr bwMode="auto">
          <a:xfrm>
            <a:off x="6169739" y="2620700"/>
            <a:ext cx="537885" cy="488488"/>
          </a:xfrm>
          <a:custGeom>
            <a:avLst/>
            <a:gdLst>
              <a:gd name="T0" fmla="*/ 20470 w 76"/>
              <a:gd name="T1" fmla="*/ 368576 h 69"/>
              <a:gd name="T2" fmla="*/ 286586 w 76"/>
              <a:gd name="T3" fmla="*/ 20476 h 69"/>
              <a:gd name="T4" fmla="*/ 583406 w 76"/>
              <a:gd name="T5" fmla="*/ 143335 h 69"/>
              <a:gd name="T6" fmla="*/ 450349 w 76"/>
              <a:gd name="T7" fmla="*/ 266194 h 69"/>
              <a:gd name="T8" fmla="*/ 440113 w 76"/>
              <a:gd name="T9" fmla="*/ 307147 h 69"/>
              <a:gd name="T10" fmla="*/ 409408 w 76"/>
              <a:gd name="T11" fmla="*/ 296909 h 69"/>
              <a:gd name="T12" fmla="*/ 266115 w 76"/>
              <a:gd name="T13" fmla="*/ 266194 h 69"/>
              <a:gd name="T14" fmla="*/ 337762 w 76"/>
              <a:gd name="T15" fmla="*/ 409529 h 69"/>
              <a:gd name="T16" fmla="*/ 347997 w 76"/>
              <a:gd name="T17" fmla="*/ 409529 h 69"/>
              <a:gd name="T18" fmla="*/ 347997 w 76"/>
              <a:gd name="T19" fmla="*/ 419768 h 69"/>
              <a:gd name="T20" fmla="*/ 317291 w 76"/>
              <a:gd name="T21" fmla="*/ 470959 h 69"/>
              <a:gd name="T22" fmla="*/ 276350 w 76"/>
              <a:gd name="T23" fmla="*/ 624532 h 69"/>
              <a:gd name="T24" fmla="*/ 20470 w 76"/>
              <a:gd name="T25" fmla="*/ 368576 h 69"/>
              <a:gd name="T26" fmla="*/ 378702 w 76"/>
              <a:gd name="T27" fmla="*/ 501673 h 69"/>
              <a:gd name="T28" fmla="*/ 388938 w 76"/>
              <a:gd name="T29" fmla="*/ 706438 h 69"/>
              <a:gd name="T30" fmla="*/ 747169 w 76"/>
              <a:gd name="T31" fmla="*/ 706438 h 69"/>
              <a:gd name="T32" fmla="*/ 777875 w 76"/>
              <a:gd name="T33" fmla="*/ 573341 h 69"/>
              <a:gd name="T34" fmla="*/ 736934 w 76"/>
              <a:gd name="T35" fmla="*/ 460720 h 69"/>
              <a:gd name="T36" fmla="*/ 736934 w 76"/>
              <a:gd name="T37" fmla="*/ 255956 h 69"/>
              <a:gd name="T38" fmla="*/ 644817 w 76"/>
              <a:gd name="T39" fmla="*/ 317385 h 69"/>
              <a:gd name="T40" fmla="*/ 614112 w 76"/>
              <a:gd name="T41" fmla="*/ 378815 h 69"/>
              <a:gd name="T42" fmla="*/ 624347 w 76"/>
              <a:gd name="T43" fmla="*/ 194526 h 69"/>
              <a:gd name="T44" fmla="*/ 521995 w 76"/>
              <a:gd name="T45" fmla="*/ 286670 h 69"/>
              <a:gd name="T46" fmla="*/ 532230 w 76"/>
              <a:gd name="T47" fmla="*/ 419768 h 69"/>
              <a:gd name="T48" fmla="*/ 532230 w 76"/>
              <a:gd name="T49" fmla="*/ 501673 h 69"/>
              <a:gd name="T50" fmla="*/ 521995 w 76"/>
              <a:gd name="T51" fmla="*/ 450482 h 69"/>
              <a:gd name="T52" fmla="*/ 378702 w 76"/>
              <a:gd name="T53" fmla="*/ 337862 h 69"/>
              <a:gd name="T54" fmla="*/ 378702 w 76"/>
              <a:gd name="T55" fmla="*/ 501673 h 69"/>
              <a:gd name="T56" fmla="*/ 225174 w 76"/>
              <a:gd name="T57" fmla="*/ 430006 h 69"/>
              <a:gd name="T58" fmla="*/ 133058 w 76"/>
              <a:gd name="T59" fmla="*/ 522150 h 69"/>
              <a:gd name="T60" fmla="*/ 173998 w 76"/>
              <a:gd name="T61" fmla="*/ 552865 h 69"/>
              <a:gd name="T62" fmla="*/ 255880 w 76"/>
              <a:gd name="T63" fmla="*/ 440244 h 69"/>
              <a:gd name="T64" fmla="*/ 225174 w 76"/>
              <a:gd name="T65" fmla="*/ 430006 h 69"/>
              <a:gd name="T66" fmla="*/ 296821 w 76"/>
              <a:gd name="T67" fmla="*/ 184288 h 69"/>
              <a:gd name="T68" fmla="*/ 245645 w 76"/>
              <a:gd name="T69" fmla="*/ 51191 h 69"/>
              <a:gd name="T70" fmla="*/ 163763 w 76"/>
              <a:gd name="T71" fmla="*/ 102382 h 69"/>
              <a:gd name="T72" fmla="*/ 245645 w 76"/>
              <a:gd name="T73" fmla="*/ 204765 h 69"/>
              <a:gd name="T74" fmla="*/ 296821 w 76"/>
              <a:gd name="T75" fmla="*/ 184288 h 69"/>
              <a:gd name="T76" fmla="*/ 184234 w 76"/>
              <a:gd name="T77" fmla="*/ 337862 h 69"/>
              <a:gd name="T78" fmla="*/ 51176 w 76"/>
              <a:gd name="T79" fmla="*/ 378815 h 69"/>
              <a:gd name="T80" fmla="*/ 112587 w 76"/>
              <a:gd name="T81" fmla="*/ 501673 h 69"/>
              <a:gd name="T82" fmla="*/ 225174 w 76"/>
              <a:gd name="T83" fmla="*/ 419768 h 69"/>
              <a:gd name="T84" fmla="*/ 184234 w 76"/>
              <a:gd name="T85" fmla="*/ 337862 h 6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76"/>
              <a:gd name="T130" fmla="*/ 0 h 69"/>
              <a:gd name="T131" fmla="*/ 76 w 76"/>
              <a:gd name="T132" fmla="*/ 69 h 69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76" h="69">
                <a:moveTo>
                  <a:pt x="2" y="36"/>
                </a:moveTo>
                <a:cubicBezTo>
                  <a:pt x="0" y="19"/>
                  <a:pt x="12" y="4"/>
                  <a:pt x="28" y="2"/>
                </a:cubicBezTo>
                <a:cubicBezTo>
                  <a:pt x="40" y="0"/>
                  <a:pt x="51" y="5"/>
                  <a:pt x="57" y="14"/>
                </a:cubicBezTo>
                <a:cubicBezTo>
                  <a:pt x="52" y="17"/>
                  <a:pt x="46" y="21"/>
                  <a:pt x="44" y="26"/>
                </a:cubicBezTo>
                <a:cubicBezTo>
                  <a:pt x="43" y="27"/>
                  <a:pt x="43" y="29"/>
                  <a:pt x="43" y="30"/>
                </a:cubicBezTo>
                <a:cubicBezTo>
                  <a:pt x="42" y="30"/>
                  <a:pt x="41" y="29"/>
                  <a:pt x="40" y="29"/>
                </a:cubicBezTo>
                <a:cubicBezTo>
                  <a:pt x="38" y="23"/>
                  <a:pt x="30" y="21"/>
                  <a:pt x="26" y="26"/>
                </a:cubicBezTo>
                <a:cubicBezTo>
                  <a:pt x="21" y="32"/>
                  <a:pt x="26" y="41"/>
                  <a:pt x="33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40"/>
                  <a:pt x="34" y="41"/>
                  <a:pt x="34" y="41"/>
                </a:cubicBezTo>
                <a:cubicBezTo>
                  <a:pt x="34" y="42"/>
                  <a:pt x="31" y="45"/>
                  <a:pt x="31" y="46"/>
                </a:cubicBezTo>
                <a:cubicBezTo>
                  <a:pt x="28" y="51"/>
                  <a:pt x="27" y="56"/>
                  <a:pt x="27" y="61"/>
                </a:cubicBezTo>
                <a:cubicBezTo>
                  <a:pt x="15" y="59"/>
                  <a:pt x="4" y="49"/>
                  <a:pt x="2" y="36"/>
                </a:cubicBezTo>
                <a:close/>
                <a:moveTo>
                  <a:pt x="37" y="49"/>
                </a:moveTo>
                <a:cubicBezTo>
                  <a:pt x="32" y="57"/>
                  <a:pt x="33" y="64"/>
                  <a:pt x="38" y="69"/>
                </a:cubicBezTo>
                <a:cubicBezTo>
                  <a:pt x="50" y="62"/>
                  <a:pt x="62" y="63"/>
                  <a:pt x="73" y="69"/>
                </a:cubicBezTo>
                <a:cubicBezTo>
                  <a:pt x="75" y="66"/>
                  <a:pt x="76" y="62"/>
                  <a:pt x="76" y="56"/>
                </a:cubicBezTo>
                <a:cubicBezTo>
                  <a:pt x="76" y="53"/>
                  <a:pt x="74" y="49"/>
                  <a:pt x="72" y="45"/>
                </a:cubicBezTo>
                <a:cubicBezTo>
                  <a:pt x="63" y="31"/>
                  <a:pt x="72" y="25"/>
                  <a:pt x="72" y="25"/>
                </a:cubicBezTo>
                <a:cubicBezTo>
                  <a:pt x="72" y="25"/>
                  <a:pt x="65" y="27"/>
                  <a:pt x="63" y="31"/>
                </a:cubicBezTo>
                <a:cubicBezTo>
                  <a:pt x="61" y="35"/>
                  <a:pt x="64" y="42"/>
                  <a:pt x="60" y="37"/>
                </a:cubicBezTo>
                <a:cubicBezTo>
                  <a:pt x="55" y="31"/>
                  <a:pt x="58" y="22"/>
                  <a:pt x="61" y="19"/>
                </a:cubicBezTo>
                <a:cubicBezTo>
                  <a:pt x="61" y="19"/>
                  <a:pt x="53" y="23"/>
                  <a:pt x="51" y="28"/>
                </a:cubicBezTo>
                <a:cubicBezTo>
                  <a:pt x="49" y="32"/>
                  <a:pt x="50" y="36"/>
                  <a:pt x="52" y="41"/>
                </a:cubicBezTo>
                <a:cubicBezTo>
                  <a:pt x="53" y="44"/>
                  <a:pt x="56" y="48"/>
                  <a:pt x="52" y="49"/>
                </a:cubicBezTo>
                <a:cubicBezTo>
                  <a:pt x="51" y="50"/>
                  <a:pt x="50" y="48"/>
                  <a:pt x="51" y="44"/>
                </a:cubicBezTo>
                <a:cubicBezTo>
                  <a:pt x="52" y="38"/>
                  <a:pt x="37" y="33"/>
                  <a:pt x="37" y="33"/>
                </a:cubicBezTo>
                <a:cubicBezTo>
                  <a:pt x="45" y="41"/>
                  <a:pt x="41" y="43"/>
                  <a:pt x="37" y="49"/>
                </a:cubicBezTo>
                <a:close/>
                <a:moveTo>
                  <a:pt x="22" y="42"/>
                </a:moveTo>
                <a:cubicBezTo>
                  <a:pt x="13" y="51"/>
                  <a:pt x="13" y="51"/>
                  <a:pt x="13" y="51"/>
                </a:cubicBezTo>
                <a:cubicBezTo>
                  <a:pt x="14" y="52"/>
                  <a:pt x="16" y="53"/>
                  <a:pt x="17" y="54"/>
                </a:cubicBezTo>
                <a:cubicBezTo>
                  <a:pt x="25" y="43"/>
                  <a:pt x="25" y="43"/>
                  <a:pt x="25" y="43"/>
                </a:cubicBezTo>
                <a:cubicBezTo>
                  <a:pt x="24" y="43"/>
                  <a:pt x="23" y="42"/>
                  <a:pt x="22" y="42"/>
                </a:cubicBezTo>
                <a:close/>
                <a:moveTo>
                  <a:pt x="29" y="18"/>
                </a:moveTo>
                <a:cubicBezTo>
                  <a:pt x="24" y="5"/>
                  <a:pt x="24" y="5"/>
                  <a:pt x="24" y="5"/>
                </a:cubicBezTo>
                <a:cubicBezTo>
                  <a:pt x="21" y="6"/>
                  <a:pt x="18" y="8"/>
                  <a:pt x="16" y="10"/>
                </a:cubicBezTo>
                <a:cubicBezTo>
                  <a:pt x="24" y="20"/>
                  <a:pt x="24" y="20"/>
                  <a:pt x="24" y="20"/>
                </a:cubicBezTo>
                <a:cubicBezTo>
                  <a:pt x="26" y="19"/>
                  <a:pt x="27" y="18"/>
                  <a:pt x="29" y="18"/>
                </a:cubicBezTo>
                <a:close/>
                <a:moveTo>
                  <a:pt x="18" y="33"/>
                </a:moveTo>
                <a:cubicBezTo>
                  <a:pt x="5" y="37"/>
                  <a:pt x="5" y="37"/>
                  <a:pt x="5" y="37"/>
                </a:cubicBezTo>
                <a:cubicBezTo>
                  <a:pt x="6" y="41"/>
                  <a:pt x="8" y="46"/>
                  <a:pt x="11" y="49"/>
                </a:cubicBezTo>
                <a:cubicBezTo>
                  <a:pt x="22" y="41"/>
                  <a:pt x="22" y="41"/>
                  <a:pt x="22" y="41"/>
                </a:cubicBezTo>
                <a:cubicBezTo>
                  <a:pt x="20" y="39"/>
                  <a:pt x="18" y="36"/>
                  <a:pt x="18" y="3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104"/>
          <p:cNvSpPr>
            <a:spLocks noEditPoints="1"/>
          </p:cNvSpPr>
          <p:nvPr/>
        </p:nvSpPr>
        <p:spPr bwMode="auto">
          <a:xfrm>
            <a:off x="6247678" y="1232078"/>
            <a:ext cx="425917" cy="432504"/>
          </a:xfrm>
          <a:custGeom>
            <a:avLst/>
            <a:gdLst>
              <a:gd name="T0" fmla="*/ 390102 w 60"/>
              <a:gd name="T1" fmla="*/ 82030 h 61"/>
              <a:gd name="T2" fmla="*/ 225848 w 60"/>
              <a:gd name="T3" fmla="*/ 82030 h 61"/>
              <a:gd name="T4" fmla="*/ 461963 w 60"/>
              <a:gd name="T5" fmla="*/ 420401 h 61"/>
              <a:gd name="T6" fmla="*/ 513292 w 60"/>
              <a:gd name="T7" fmla="*/ 594714 h 61"/>
              <a:gd name="T8" fmla="*/ 523558 w 60"/>
              <a:gd name="T9" fmla="*/ 451162 h 61"/>
              <a:gd name="T10" fmla="*/ 564621 w 60"/>
              <a:gd name="T11" fmla="*/ 594714 h 61"/>
              <a:gd name="T12" fmla="*/ 564621 w 60"/>
              <a:gd name="T13" fmla="*/ 389640 h 61"/>
              <a:gd name="T14" fmla="*/ 574887 w 60"/>
              <a:gd name="T15" fmla="*/ 297357 h 61"/>
              <a:gd name="T16" fmla="*/ 615950 w 60"/>
              <a:gd name="T17" fmla="*/ 389640 h 61"/>
              <a:gd name="T18" fmla="*/ 574887 w 60"/>
              <a:gd name="T19" fmla="*/ 215327 h 61"/>
              <a:gd name="T20" fmla="*/ 482494 w 60"/>
              <a:gd name="T21" fmla="*/ 235835 h 61"/>
              <a:gd name="T22" fmla="*/ 461963 w 60"/>
              <a:gd name="T23" fmla="*/ 420401 h 61"/>
              <a:gd name="T24" fmla="*/ 379836 w 60"/>
              <a:gd name="T25" fmla="*/ 266596 h 61"/>
              <a:gd name="T26" fmla="*/ 369570 w 60"/>
              <a:gd name="T27" fmla="*/ 379386 h 61"/>
              <a:gd name="T28" fmla="*/ 369570 w 60"/>
              <a:gd name="T29" fmla="*/ 625475 h 61"/>
              <a:gd name="T30" fmla="*/ 318241 w 60"/>
              <a:gd name="T31" fmla="*/ 451162 h 61"/>
              <a:gd name="T32" fmla="*/ 307975 w 60"/>
              <a:gd name="T33" fmla="*/ 625475 h 61"/>
              <a:gd name="T34" fmla="*/ 246380 w 60"/>
              <a:gd name="T35" fmla="*/ 410148 h 61"/>
              <a:gd name="T36" fmla="*/ 246380 w 60"/>
              <a:gd name="T37" fmla="*/ 266596 h 61"/>
              <a:gd name="T38" fmla="*/ 236114 w 60"/>
              <a:gd name="T39" fmla="*/ 379386 h 61"/>
              <a:gd name="T40" fmla="*/ 184785 w 60"/>
              <a:gd name="T41" fmla="*/ 225581 h 61"/>
              <a:gd name="T42" fmla="*/ 379836 w 60"/>
              <a:gd name="T43" fmla="*/ 174313 h 61"/>
              <a:gd name="T44" fmla="*/ 441431 w 60"/>
              <a:gd name="T45" fmla="*/ 379386 h 61"/>
              <a:gd name="T46" fmla="*/ 153988 w 60"/>
              <a:gd name="T47" fmla="*/ 420401 h 61"/>
              <a:gd name="T48" fmla="*/ 102658 w 60"/>
              <a:gd name="T49" fmla="*/ 594714 h 61"/>
              <a:gd name="T50" fmla="*/ 92393 w 60"/>
              <a:gd name="T51" fmla="*/ 451162 h 61"/>
              <a:gd name="T52" fmla="*/ 51329 w 60"/>
              <a:gd name="T53" fmla="*/ 594714 h 61"/>
              <a:gd name="T54" fmla="*/ 51329 w 60"/>
              <a:gd name="T55" fmla="*/ 389640 h 61"/>
              <a:gd name="T56" fmla="*/ 41063 w 60"/>
              <a:gd name="T57" fmla="*/ 297357 h 61"/>
              <a:gd name="T58" fmla="*/ 0 w 60"/>
              <a:gd name="T59" fmla="*/ 389640 h 61"/>
              <a:gd name="T60" fmla="*/ 41063 w 60"/>
              <a:gd name="T61" fmla="*/ 215327 h 61"/>
              <a:gd name="T62" fmla="*/ 133456 w 60"/>
              <a:gd name="T63" fmla="*/ 235835 h 61"/>
              <a:gd name="T64" fmla="*/ 153988 w 60"/>
              <a:gd name="T65" fmla="*/ 420401 h 61"/>
              <a:gd name="T66" fmla="*/ 164253 w 60"/>
              <a:gd name="T67" fmla="*/ 143552 h 61"/>
              <a:gd name="T68" fmla="*/ 153988 w 60"/>
              <a:gd name="T69" fmla="*/ 184566 h 61"/>
              <a:gd name="T70" fmla="*/ 30798 w 60"/>
              <a:gd name="T71" fmla="*/ 143552 h 61"/>
              <a:gd name="T72" fmla="*/ 513292 w 60"/>
              <a:gd name="T73" fmla="*/ 71776 h 61"/>
              <a:gd name="T74" fmla="*/ 461963 w 60"/>
              <a:gd name="T75" fmla="*/ 184566 h 61"/>
              <a:gd name="T76" fmla="*/ 513292 w 60"/>
              <a:gd name="T77" fmla="*/ 205074 h 61"/>
              <a:gd name="T78" fmla="*/ 513292 w 60"/>
              <a:gd name="T79" fmla="*/ 71776 h 6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60"/>
              <a:gd name="T121" fmla="*/ 0 h 61"/>
              <a:gd name="T122" fmla="*/ 60 w 60"/>
              <a:gd name="T123" fmla="*/ 61 h 61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60" h="61">
                <a:moveTo>
                  <a:pt x="30" y="0"/>
                </a:moveTo>
                <a:cubicBezTo>
                  <a:pt x="35" y="0"/>
                  <a:pt x="38" y="3"/>
                  <a:pt x="38" y="8"/>
                </a:cubicBezTo>
                <a:cubicBezTo>
                  <a:pt x="38" y="12"/>
                  <a:pt x="35" y="16"/>
                  <a:pt x="30" y="16"/>
                </a:cubicBezTo>
                <a:cubicBezTo>
                  <a:pt x="26" y="16"/>
                  <a:pt x="22" y="12"/>
                  <a:pt x="22" y="8"/>
                </a:cubicBezTo>
                <a:cubicBezTo>
                  <a:pt x="22" y="3"/>
                  <a:pt x="26" y="0"/>
                  <a:pt x="30" y="0"/>
                </a:cubicBezTo>
                <a:close/>
                <a:moveTo>
                  <a:pt x="45" y="41"/>
                </a:moveTo>
                <a:cubicBezTo>
                  <a:pt x="45" y="58"/>
                  <a:pt x="45" y="58"/>
                  <a:pt x="45" y="58"/>
                </a:cubicBezTo>
                <a:cubicBezTo>
                  <a:pt x="50" y="58"/>
                  <a:pt x="50" y="58"/>
                  <a:pt x="50" y="58"/>
                </a:cubicBezTo>
                <a:cubicBezTo>
                  <a:pt x="50" y="44"/>
                  <a:pt x="50" y="44"/>
                  <a:pt x="50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58"/>
                  <a:pt x="51" y="58"/>
                  <a:pt x="51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29"/>
                  <a:pt x="55" y="29"/>
                  <a:pt x="55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38"/>
                  <a:pt x="56" y="38"/>
                  <a:pt x="56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3"/>
                  <a:pt x="58" y="21"/>
                  <a:pt x="56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2"/>
                  <a:pt x="47" y="22"/>
                  <a:pt x="47" y="23"/>
                </a:cubicBezTo>
                <a:cubicBezTo>
                  <a:pt x="47" y="41"/>
                  <a:pt x="47" y="41"/>
                  <a:pt x="47" y="41"/>
                </a:cubicBezTo>
                <a:cubicBezTo>
                  <a:pt x="45" y="41"/>
                  <a:pt x="45" y="41"/>
                  <a:pt x="45" y="41"/>
                </a:cubicBezTo>
                <a:close/>
                <a:moveTo>
                  <a:pt x="37" y="37"/>
                </a:moveTo>
                <a:cubicBezTo>
                  <a:pt x="37" y="26"/>
                  <a:pt x="37" y="26"/>
                  <a:pt x="37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61"/>
                  <a:pt x="36" y="61"/>
                  <a:pt x="36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61"/>
                  <a:pt x="30" y="61"/>
                  <a:pt x="30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26"/>
                  <a:pt x="24" y="26"/>
                  <a:pt x="24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7"/>
                  <a:pt x="23" y="37"/>
                  <a:pt x="23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19"/>
                  <a:pt x="20" y="17"/>
                  <a:pt x="23" y="17"/>
                </a:cubicBezTo>
                <a:cubicBezTo>
                  <a:pt x="38" y="17"/>
                  <a:pt x="22" y="17"/>
                  <a:pt x="37" y="17"/>
                </a:cubicBezTo>
                <a:cubicBezTo>
                  <a:pt x="40" y="17"/>
                  <a:pt x="43" y="19"/>
                  <a:pt x="43" y="22"/>
                </a:cubicBezTo>
                <a:cubicBezTo>
                  <a:pt x="43" y="37"/>
                  <a:pt x="43" y="37"/>
                  <a:pt x="43" y="37"/>
                </a:cubicBezTo>
                <a:cubicBezTo>
                  <a:pt x="42" y="37"/>
                  <a:pt x="40" y="37"/>
                  <a:pt x="37" y="37"/>
                </a:cubicBezTo>
                <a:close/>
                <a:moveTo>
                  <a:pt x="15" y="41"/>
                </a:moveTo>
                <a:cubicBezTo>
                  <a:pt x="15" y="58"/>
                  <a:pt x="15" y="58"/>
                  <a:pt x="15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4"/>
                  <a:pt x="10" y="44"/>
                  <a:pt x="10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58"/>
                  <a:pt x="9" y="58"/>
                  <a:pt x="9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29"/>
                  <a:pt x="5" y="29"/>
                  <a:pt x="5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4" y="38"/>
                  <a:pt x="4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3"/>
                  <a:pt x="2" y="21"/>
                  <a:pt x="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2"/>
                  <a:pt x="13" y="22"/>
                  <a:pt x="13" y="23"/>
                </a:cubicBezTo>
                <a:cubicBezTo>
                  <a:pt x="13" y="41"/>
                  <a:pt x="13" y="41"/>
                  <a:pt x="13" y="41"/>
                </a:cubicBezTo>
                <a:cubicBezTo>
                  <a:pt x="15" y="41"/>
                  <a:pt x="15" y="41"/>
                  <a:pt x="15" y="41"/>
                </a:cubicBezTo>
                <a:close/>
                <a:moveTo>
                  <a:pt x="10" y="7"/>
                </a:moveTo>
                <a:cubicBezTo>
                  <a:pt x="14" y="7"/>
                  <a:pt x="16" y="10"/>
                  <a:pt x="16" y="14"/>
                </a:cubicBezTo>
                <a:cubicBezTo>
                  <a:pt x="16" y="15"/>
                  <a:pt x="16" y="16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3" y="19"/>
                  <a:pt x="12" y="20"/>
                  <a:pt x="10" y="20"/>
                </a:cubicBezTo>
                <a:cubicBezTo>
                  <a:pt x="6" y="20"/>
                  <a:pt x="3" y="17"/>
                  <a:pt x="3" y="14"/>
                </a:cubicBezTo>
                <a:cubicBezTo>
                  <a:pt x="3" y="10"/>
                  <a:pt x="6" y="7"/>
                  <a:pt x="10" y="7"/>
                </a:cubicBezTo>
                <a:close/>
                <a:moveTo>
                  <a:pt x="50" y="7"/>
                </a:moveTo>
                <a:cubicBezTo>
                  <a:pt x="46" y="7"/>
                  <a:pt x="43" y="10"/>
                  <a:pt x="43" y="14"/>
                </a:cubicBezTo>
                <a:cubicBezTo>
                  <a:pt x="43" y="15"/>
                  <a:pt x="44" y="16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7" y="19"/>
                  <a:pt x="48" y="20"/>
                  <a:pt x="50" y="20"/>
                </a:cubicBezTo>
                <a:cubicBezTo>
                  <a:pt x="54" y="20"/>
                  <a:pt x="57" y="17"/>
                  <a:pt x="57" y="14"/>
                </a:cubicBezTo>
                <a:cubicBezTo>
                  <a:pt x="57" y="10"/>
                  <a:pt x="54" y="7"/>
                  <a:pt x="50" y="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Freeform 105"/>
          <p:cNvSpPr>
            <a:spLocks noEditPoints="1"/>
          </p:cNvSpPr>
          <p:nvPr/>
        </p:nvSpPr>
        <p:spPr bwMode="auto">
          <a:xfrm>
            <a:off x="3307969" y="2620700"/>
            <a:ext cx="360054" cy="496172"/>
          </a:xfrm>
          <a:custGeom>
            <a:avLst/>
            <a:gdLst>
              <a:gd name="T0" fmla="*/ 520700 w 51"/>
              <a:gd name="T1" fmla="*/ 184513 h 70"/>
              <a:gd name="T2" fmla="*/ 520700 w 51"/>
              <a:gd name="T3" fmla="*/ 338274 h 70"/>
              <a:gd name="T4" fmla="*/ 449231 w 51"/>
              <a:gd name="T5" fmla="*/ 533037 h 70"/>
              <a:gd name="T6" fmla="*/ 296084 w 51"/>
              <a:gd name="T7" fmla="*/ 604792 h 70"/>
              <a:gd name="T8" fmla="*/ 296084 w 51"/>
              <a:gd name="T9" fmla="*/ 656046 h 70"/>
              <a:gd name="T10" fmla="*/ 428812 w 51"/>
              <a:gd name="T11" fmla="*/ 656046 h 70"/>
              <a:gd name="T12" fmla="*/ 428812 w 51"/>
              <a:gd name="T13" fmla="*/ 717550 h 70"/>
              <a:gd name="T14" fmla="*/ 102098 w 51"/>
              <a:gd name="T15" fmla="*/ 717550 h 70"/>
              <a:gd name="T16" fmla="*/ 102098 w 51"/>
              <a:gd name="T17" fmla="*/ 656046 h 70"/>
              <a:gd name="T18" fmla="*/ 224616 w 51"/>
              <a:gd name="T19" fmla="*/ 656046 h 70"/>
              <a:gd name="T20" fmla="*/ 224616 w 51"/>
              <a:gd name="T21" fmla="*/ 604792 h 70"/>
              <a:gd name="T22" fmla="*/ 71469 w 51"/>
              <a:gd name="T23" fmla="*/ 533037 h 70"/>
              <a:gd name="T24" fmla="*/ 0 w 51"/>
              <a:gd name="T25" fmla="*/ 338274 h 70"/>
              <a:gd name="T26" fmla="*/ 0 w 51"/>
              <a:gd name="T27" fmla="*/ 184513 h 70"/>
              <a:gd name="T28" fmla="*/ 61259 w 51"/>
              <a:gd name="T29" fmla="*/ 184513 h 70"/>
              <a:gd name="T30" fmla="*/ 61259 w 51"/>
              <a:gd name="T31" fmla="*/ 338274 h 70"/>
              <a:gd name="T32" fmla="*/ 122518 w 51"/>
              <a:gd name="T33" fmla="*/ 481784 h 70"/>
              <a:gd name="T34" fmla="*/ 265455 w 51"/>
              <a:gd name="T35" fmla="*/ 543288 h 70"/>
              <a:gd name="T36" fmla="*/ 398182 w 51"/>
              <a:gd name="T37" fmla="*/ 481784 h 70"/>
              <a:gd name="T38" fmla="*/ 459441 w 51"/>
              <a:gd name="T39" fmla="*/ 338274 h 70"/>
              <a:gd name="T40" fmla="*/ 459441 w 51"/>
              <a:gd name="T41" fmla="*/ 184513 h 70"/>
              <a:gd name="T42" fmla="*/ 520700 w 51"/>
              <a:gd name="T43" fmla="*/ 184513 h 70"/>
              <a:gd name="T44" fmla="*/ 275665 w 51"/>
              <a:gd name="T45" fmla="*/ 0 h 70"/>
              <a:gd name="T46" fmla="*/ 275665 w 51"/>
              <a:gd name="T47" fmla="*/ 82006 h 70"/>
              <a:gd name="T48" fmla="*/ 245035 w 51"/>
              <a:gd name="T49" fmla="*/ 82006 h 70"/>
              <a:gd name="T50" fmla="*/ 245035 w 51"/>
              <a:gd name="T51" fmla="*/ 0 h 70"/>
              <a:gd name="T52" fmla="*/ 204196 w 51"/>
              <a:gd name="T53" fmla="*/ 10251 h 70"/>
              <a:gd name="T54" fmla="*/ 204196 w 51"/>
              <a:gd name="T55" fmla="*/ 82006 h 70"/>
              <a:gd name="T56" fmla="*/ 163357 w 51"/>
              <a:gd name="T57" fmla="*/ 82006 h 70"/>
              <a:gd name="T58" fmla="*/ 163357 w 51"/>
              <a:gd name="T59" fmla="*/ 30752 h 70"/>
              <a:gd name="T60" fmla="*/ 112308 w 51"/>
              <a:gd name="T61" fmla="*/ 153761 h 70"/>
              <a:gd name="T62" fmla="*/ 112308 w 51"/>
              <a:gd name="T63" fmla="*/ 164011 h 70"/>
              <a:gd name="T64" fmla="*/ 153147 w 51"/>
              <a:gd name="T65" fmla="*/ 164011 h 70"/>
              <a:gd name="T66" fmla="*/ 153147 w 51"/>
              <a:gd name="T67" fmla="*/ 194764 h 70"/>
              <a:gd name="T68" fmla="*/ 112308 w 51"/>
              <a:gd name="T69" fmla="*/ 194764 h 70"/>
              <a:gd name="T70" fmla="*/ 112308 w 51"/>
              <a:gd name="T71" fmla="*/ 235766 h 70"/>
              <a:gd name="T72" fmla="*/ 153147 w 51"/>
              <a:gd name="T73" fmla="*/ 235766 h 70"/>
              <a:gd name="T74" fmla="*/ 153147 w 51"/>
              <a:gd name="T75" fmla="*/ 266519 h 70"/>
              <a:gd name="T76" fmla="*/ 112308 w 51"/>
              <a:gd name="T77" fmla="*/ 266519 h 70"/>
              <a:gd name="T78" fmla="*/ 112308 w 51"/>
              <a:gd name="T79" fmla="*/ 307521 h 70"/>
              <a:gd name="T80" fmla="*/ 153147 w 51"/>
              <a:gd name="T81" fmla="*/ 307521 h 70"/>
              <a:gd name="T82" fmla="*/ 153147 w 51"/>
              <a:gd name="T83" fmla="*/ 348524 h 70"/>
              <a:gd name="T84" fmla="*/ 112308 w 51"/>
              <a:gd name="T85" fmla="*/ 348524 h 70"/>
              <a:gd name="T86" fmla="*/ 265455 w 51"/>
              <a:gd name="T87" fmla="*/ 492034 h 70"/>
              <a:gd name="T88" fmla="*/ 265455 w 51"/>
              <a:gd name="T89" fmla="*/ 492034 h 70"/>
              <a:gd name="T90" fmla="*/ 408392 w 51"/>
              <a:gd name="T91" fmla="*/ 348524 h 70"/>
              <a:gd name="T92" fmla="*/ 367553 w 51"/>
              <a:gd name="T93" fmla="*/ 348524 h 70"/>
              <a:gd name="T94" fmla="*/ 367553 w 51"/>
              <a:gd name="T95" fmla="*/ 307521 h 70"/>
              <a:gd name="T96" fmla="*/ 408392 w 51"/>
              <a:gd name="T97" fmla="*/ 307521 h 70"/>
              <a:gd name="T98" fmla="*/ 408392 w 51"/>
              <a:gd name="T99" fmla="*/ 266519 h 70"/>
              <a:gd name="T100" fmla="*/ 367553 w 51"/>
              <a:gd name="T101" fmla="*/ 266519 h 70"/>
              <a:gd name="T102" fmla="*/ 367553 w 51"/>
              <a:gd name="T103" fmla="*/ 235766 h 70"/>
              <a:gd name="T104" fmla="*/ 408392 w 51"/>
              <a:gd name="T105" fmla="*/ 235766 h 70"/>
              <a:gd name="T106" fmla="*/ 408392 w 51"/>
              <a:gd name="T107" fmla="*/ 194764 h 70"/>
              <a:gd name="T108" fmla="*/ 367553 w 51"/>
              <a:gd name="T109" fmla="*/ 194764 h 70"/>
              <a:gd name="T110" fmla="*/ 367553 w 51"/>
              <a:gd name="T111" fmla="*/ 164011 h 70"/>
              <a:gd name="T112" fmla="*/ 408392 w 51"/>
              <a:gd name="T113" fmla="*/ 164011 h 70"/>
              <a:gd name="T114" fmla="*/ 408392 w 51"/>
              <a:gd name="T115" fmla="*/ 153761 h 70"/>
              <a:gd name="T116" fmla="*/ 357343 w 51"/>
              <a:gd name="T117" fmla="*/ 30752 h 70"/>
              <a:gd name="T118" fmla="*/ 357343 w 51"/>
              <a:gd name="T119" fmla="*/ 82006 h 70"/>
              <a:gd name="T120" fmla="*/ 316504 w 51"/>
              <a:gd name="T121" fmla="*/ 82006 h 70"/>
              <a:gd name="T122" fmla="*/ 316504 w 51"/>
              <a:gd name="T123" fmla="*/ 10251 h 70"/>
              <a:gd name="T124" fmla="*/ 275665 w 51"/>
              <a:gd name="T125" fmla="*/ 0 h 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1"/>
              <a:gd name="T190" fmla="*/ 0 h 70"/>
              <a:gd name="T191" fmla="*/ 51 w 51"/>
              <a:gd name="T192" fmla="*/ 70 h 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1" h="70">
                <a:moveTo>
                  <a:pt x="51" y="18"/>
                </a:moveTo>
                <a:cubicBezTo>
                  <a:pt x="51" y="33"/>
                  <a:pt x="51" y="33"/>
                  <a:pt x="51" y="33"/>
                </a:cubicBezTo>
                <a:cubicBezTo>
                  <a:pt x="51" y="40"/>
                  <a:pt x="48" y="47"/>
                  <a:pt x="44" y="52"/>
                </a:cubicBezTo>
                <a:cubicBezTo>
                  <a:pt x="40" y="55"/>
                  <a:pt x="34" y="58"/>
                  <a:pt x="29" y="59"/>
                </a:cubicBezTo>
                <a:cubicBezTo>
                  <a:pt x="29" y="64"/>
                  <a:pt x="29" y="64"/>
                  <a:pt x="29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42" y="70"/>
                  <a:pt x="42" y="70"/>
                  <a:pt x="42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64"/>
                  <a:pt x="10" y="64"/>
                  <a:pt x="10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59"/>
                  <a:pt x="22" y="59"/>
                  <a:pt x="22" y="59"/>
                </a:cubicBezTo>
                <a:cubicBezTo>
                  <a:pt x="16" y="58"/>
                  <a:pt x="11" y="55"/>
                  <a:pt x="7" y="52"/>
                </a:cubicBezTo>
                <a:cubicBezTo>
                  <a:pt x="3" y="47"/>
                  <a:pt x="0" y="40"/>
                  <a:pt x="0" y="33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9"/>
                  <a:pt x="8" y="43"/>
                  <a:pt x="12" y="47"/>
                </a:cubicBezTo>
                <a:cubicBezTo>
                  <a:pt x="15" y="50"/>
                  <a:pt x="20" y="53"/>
                  <a:pt x="26" y="53"/>
                </a:cubicBezTo>
                <a:cubicBezTo>
                  <a:pt x="31" y="53"/>
                  <a:pt x="36" y="50"/>
                  <a:pt x="39" y="47"/>
                </a:cubicBezTo>
                <a:cubicBezTo>
                  <a:pt x="43" y="43"/>
                  <a:pt x="45" y="39"/>
                  <a:pt x="45" y="33"/>
                </a:cubicBezTo>
                <a:cubicBezTo>
                  <a:pt x="45" y="18"/>
                  <a:pt x="45" y="18"/>
                  <a:pt x="45" y="18"/>
                </a:cubicBezTo>
                <a:cubicBezTo>
                  <a:pt x="51" y="18"/>
                  <a:pt x="51" y="18"/>
                  <a:pt x="51" y="18"/>
                </a:cubicBezTo>
                <a:close/>
                <a:moveTo>
                  <a:pt x="27" y="0"/>
                </a:moveTo>
                <a:cubicBezTo>
                  <a:pt x="27" y="8"/>
                  <a:pt x="27" y="8"/>
                  <a:pt x="27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1" y="1"/>
                  <a:pt x="20" y="1"/>
                </a:cubicBezTo>
                <a:cubicBezTo>
                  <a:pt x="20" y="8"/>
                  <a:pt x="20" y="8"/>
                  <a:pt x="20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3"/>
                  <a:pt x="16" y="3"/>
                  <a:pt x="16" y="3"/>
                </a:cubicBezTo>
                <a:cubicBezTo>
                  <a:pt x="13" y="6"/>
                  <a:pt x="11" y="10"/>
                  <a:pt x="11" y="15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9"/>
                  <a:pt x="15" y="19"/>
                  <a:pt x="15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3"/>
                  <a:pt x="11" y="23"/>
                  <a:pt x="11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6"/>
                  <a:pt x="15" y="26"/>
                  <a:pt x="15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30"/>
                  <a:pt x="11" y="30"/>
                  <a:pt x="11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1" y="42"/>
                  <a:pt x="18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33" y="48"/>
                  <a:pt x="40" y="42"/>
                  <a:pt x="40" y="34"/>
                </a:cubicBezTo>
                <a:cubicBezTo>
                  <a:pt x="36" y="34"/>
                  <a:pt x="36" y="34"/>
                  <a:pt x="36" y="34"/>
                </a:cubicBezTo>
                <a:cubicBezTo>
                  <a:pt x="36" y="30"/>
                  <a:pt x="36" y="30"/>
                  <a:pt x="36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3"/>
                  <a:pt x="36" y="23"/>
                  <a:pt x="36" y="23"/>
                </a:cubicBezTo>
                <a:cubicBezTo>
                  <a:pt x="40" y="23"/>
                  <a:pt x="40" y="23"/>
                  <a:pt x="40" y="23"/>
                </a:cubicBezTo>
                <a:cubicBezTo>
                  <a:pt x="40" y="19"/>
                  <a:pt x="40" y="19"/>
                  <a:pt x="40" y="19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6"/>
                  <a:pt x="36" y="16"/>
                  <a:pt x="3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0"/>
                  <a:pt x="38" y="6"/>
                  <a:pt x="35" y="3"/>
                </a:cubicBezTo>
                <a:cubicBezTo>
                  <a:pt x="35" y="8"/>
                  <a:pt x="35" y="8"/>
                  <a:pt x="35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29" y="0"/>
                  <a:pt x="27" y="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实用图标</a:t>
            </a:r>
            <a:endParaRPr lang="zh-CN" altLang="en-US" dirty="0"/>
          </a:p>
        </p:txBody>
      </p:sp>
      <p:sp>
        <p:nvSpPr>
          <p:cNvPr id="55" name="Freeform 9"/>
          <p:cNvSpPr>
            <a:spLocks noEditPoints="1"/>
          </p:cNvSpPr>
          <p:nvPr/>
        </p:nvSpPr>
        <p:spPr bwMode="auto">
          <a:xfrm>
            <a:off x="3966121" y="4066975"/>
            <a:ext cx="591559" cy="494618"/>
          </a:xfrm>
          <a:custGeom>
            <a:avLst/>
            <a:gdLst>
              <a:gd name="T0" fmla="*/ 160468 w 85"/>
              <a:gd name="T1" fmla="*/ 351374 h 71"/>
              <a:gd name="T2" fmla="*/ 200585 w 85"/>
              <a:gd name="T3" fmla="*/ 361413 h 71"/>
              <a:gd name="T4" fmla="*/ 361053 w 85"/>
              <a:gd name="T5" fmla="*/ 0 h 71"/>
              <a:gd name="T6" fmla="*/ 431258 w 85"/>
              <a:gd name="T7" fmla="*/ 20079 h 71"/>
              <a:gd name="T8" fmla="*/ 441287 w 85"/>
              <a:gd name="T9" fmla="*/ 90353 h 71"/>
              <a:gd name="T10" fmla="*/ 651902 w 85"/>
              <a:gd name="T11" fmla="*/ 261021 h 71"/>
              <a:gd name="T12" fmla="*/ 451317 w 85"/>
              <a:gd name="T13" fmla="*/ 130510 h 71"/>
              <a:gd name="T14" fmla="*/ 541580 w 85"/>
              <a:gd name="T15" fmla="*/ 361413 h 71"/>
              <a:gd name="T16" fmla="*/ 571668 w 85"/>
              <a:gd name="T17" fmla="*/ 331295 h 71"/>
              <a:gd name="T18" fmla="*/ 681990 w 85"/>
              <a:gd name="T19" fmla="*/ 602355 h 71"/>
              <a:gd name="T20" fmla="*/ 651902 w 85"/>
              <a:gd name="T21" fmla="*/ 602355 h 71"/>
              <a:gd name="T22" fmla="*/ 641873 w 85"/>
              <a:gd name="T23" fmla="*/ 622434 h 71"/>
              <a:gd name="T24" fmla="*/ 471375 w 85"/>
              <a:gd name="T25" fmla="*/ 381492 h 71"/>
              <a:gd name="T26" fmla="*/ 511492 w 85"/>
              <a:gd name="T27" fmla="*/ 371452 h 71"/>
              <a:gd name="T28" fmla="*/ 361053 w 85"/>
              <a:gd name="T29" fmla="*/ 100393 h 71"/>
              <a:gd name="T30" fmla="*/ 220644 w 85"/>
              <a:gd name="T31" fmla="*/ 371452 h 71"/>
              <a:gd name="T32" fmla="*/ 270790 w 85"/>
              <a:gd name="T33" fmla="*/ 351374 h 71"/>
              <a:gd name="T34" fmla="*/ 240702 w 85"/>
              <a:gd name="T35" fmla="*/ 642512 h 71"/>
              <a:gd name="T36" fmla="*/ 220644 w 85"/>
              <a:gd name="T37" fmla="*/ 642512 h 71"/>
              <a:gd name="T38" fmla="*/ 200585 w 85"/>
              <a:gd name="T39" fmla="*/ 642512 h 71"/>
              <a:gd name="T40" fmla="*/ 160468 w 85"/>
              <a:gd name="T41" fmla="*/ 351374 h 71"/>
              <a:gd name="T42" fmla="*/ 471375 w 85"/>
              <a:gd name="T43" fmla="*/ 451766 h 71"/>
              <a:gd name="T44" fmla="*/ 501463 w 85"/>
              <a:gd name="T45" fmla="*/ 552159 h 71"/>
              <a:gd name="T46" fmla="*/ 541580 w 85"/>
              <a:gd name="T47" fmla="*/ 532080 h 71"/>
              <a:gd name="T48" fmla="*/ 531551 w 85"/>
              <a:gd name="T49" fmla="*/ 441727 h 71"/>
              <a:gd name="T50" fmla="*/ 471375 w 85"/>
              <a:gd name="T51" fmla="*/ 451766 h 71"/>
              <a:gd name="T52" fmla="*/ 541580 w 85"/>
              <a:gd name="T53" fmla="*/ 552159 h 71"/>
              <a:gd name="T54" fmla="*/ 521521 w 85"/>
              <a:gd name="T55" fmla="*/ 562198 h 71"/>
              <a:gd name="T56" fmla="*/ 561638 w 85"/>
              <a:gd name="T57" fmla="*/ 582277 h 71"/>
              <a:gd name="T58" fmla="*/ 541580 w 85"/>
              <a:gd name="T59" fmla="*/ 552159 h 71"/>
              <a:gd name="T60" fmla="*/ 110322 w 85"/>
              <a:gd name="T61" fmla="*/ 411609 h 71"/>
              <a:gd name="T62" fmla="*/ 100293 w 85"/>
              <a:gd name="T63" fmla="*/ 522041 h 71"/>
              <a:gd name="T64" fmla="*/ 140410 w 85"/>
              <a:gd name="T65" fmla="*/ 522041 h 71"/>
              <a:gd name="T66" fmla="*/ 170497 w 85"/>
              <a:gd name="T67" fmla="*/ 441727 h 71"/>
              <a:gd name="T68" fmla="*/ 110322 w 85"/>
              <a:gd name="T69" fmla="*/ 411609 h 71"/>
              <a:gd name="T70" fmla="*/ 130380 w 85"/>
              <a:gd name="T71" fmla="*/ 542120 h 71"/>
              <a:gd name="T72" fmla="*/ 100293 w 85"/>
              <a:gd name="T73" fmla="*/ 542120 h 71"/>
              <a:gd name="T74" fmla="*/ 130380 w 85"/>
              <a:gd name="T75" fmla="*/ 572237 h 71"/>
              <a:gd name="T76" fmla="*/ 130380 w 85"/>
              <a:gd name="T77" fmla="*/ 542120 h 7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85"/>
              <a:gd name="T118" fmla="*/ 0 h 71"/>
              <a:gd name="T119" fmla="*/ 85 w 85"/>
              <a:gd name="T120" fmla="*/ 71 h 71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85" h="71">
                <a:moveTo>
                  <a:pt x="16" y="35"/>
                </a:moveTo>
                <a:cubicBezTo>
                  <a:pt x="17" y="35"/>
                  <a:pt x="18" y="36"/>
                  <a:pt x="20" y="36"/>
                </a:cubicBezTo>
                <a:cubicBezTo>
                  <a:pt x="21" y="22"/>
                  <a:pt x="25" y="10"/>
                  <a:pt x="36" y="0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4"/>
                  <a:pt x="44" y="6"/>
                  <a:pt x="44" y="9"/>
                </a:cubicBezTo>
                <a:cubicBezTo>
                  <a:pt x="58" y="1"/>
                  <a:pt x="62" y="14"/>
                  <a:pt x="65" y="26"/>
                </a:cubicBezTo>
                <a:cubicBezTo>
                  <a:pt x="58" y="26"/>
                  <a:pt x="48" y="20"/>
                  <a:pt x="45" y="13"/>
                </a:cubicBezTo>
                <a:cubicBezTo>
                  <a:pt x="46" y="23"/>
                  <a:pt x="49" y="31"/>
                  <a:pt x="54" y="36"/>
                </a:cubicBezTo>
                <a:cubicBezTo>
                  <a:pt x="55" y="35"/>
                  <a:pt x="56" y="34"/>
                  <a:pt x="57" y="33"/>
                </a:cubicBezTo>
                <a:cubicBezTo>
                  <a:pt x="71" y="26"/>
                  <a:pt x="85" y="50"/>
                  <a:pt x="68" y="60"/>
                </a:cubicBezTo>
                <a:cubicBezTo>
                  <a:pt x="67" y="60"/>
                  <a:pt x="66" y="60"/>
                  <a:pt x="65" y="60"/>
                </a:cubicBezTo>
                <a:cubicBezTo>
                  <a:pt x="65" y="61"/>
                  <a:pt x="64" y="61"/>
                  <a:pt x="64" y="62"/>
                </a:cubicBezTo>
                <a:cubicBezTo>
                  <a:pt x="46" y="71"/>
                  <a:pt x="34" y="45"/>
                  <a:pt x="47" y="38"/>
                </a:cubicBezTo>
                <a:cubicBezTo>
                  <a:pt x="49" y="38"/>
                  <a:pt x="50" y="37"/>
                  <a:pt x="51" y="37"/>
                </a:cubicBezTo>
                <a:cubicBezTo>
                  <a:pt x="44" y="30"/>
                  <a:pt x="39" y="22"/>
                  <a:pt x="36" y="10"/>
                </a:cubicBezTo>
                <a:cubicBezTo>
                  <a:pt x="28" y="19"/>
                  <a:pt x="24" y="26"/>
                  <a:pt x="22" y="37"/>
                </a:cubicBezTo>
                <a:cubicBezTo>
                  <a:pt x="24" y="36"/>
                  <a:pt x="26" y="35"/>
                  <a:pt x="27" y="35"/>
                </a:cubicBezTo>
                <a:cubicBezTo>
                  <a:pt x="43" y="35"/>
                  <a:pt x="44" y="64"/>
                  <a:pt x="24" y="64"/>
                </a:cubicBezTo>
                <a:cubicBezTo>
                  <a:pt x="23" y="64"/>
                  <a:pt x="22" y="64"/>
                  <a:pt x="22" y="64"/>
                </a:cubicBezTo>
                <a:cubicBezTo>
                  <a:pt x="21" y="64"/>
                  <a:pt x="20" y="64"/>
                  <a:pt x="20" y="64"/>
                </a:cubicBezTo>
                <a:cubicBezTo>
                  <a:pt x="0" y="64"/>
                  <a:pt x="1" y="35"/>
                  <a:pt x="16" y="35"/>
                </a:cubicBezTo>
                <a:close/>
                <a:moveTo>
                  <a:pt x="47" y="45"/>
                </a:moveTo>
                <a:cubicBezTo>
                  <a:pt x="47" y="48"/>
                  <a:pt x="48" y="52"/>
                  <a:pt x="50" y="55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0"/>
                  <a:pt x="53" y="47"/>
                  <a:pt x="53" y="44"/>
                </a:cubicBezTo>
                <a:cubicBezTo>
                  <a:pt x="47" y="45"/>
                  <a:pt x="47" y="45"/>
                  <a:pt x="47" y="45"/>
                </a:cubicBezTo>
                <a:close/>
                <a:moveTo>
                  <a:pt x="54" y="55"/>
                </a:moveTo>
                <a:cubicBezTo>
                  <a:pt x="52" y="56"/>
                  <a:pt x="52" y="56"/>
                  <a:pt x="52" y="56"/>
                </a:cubicBezTo>
                <a:cubicBezTo>
                  <a:pt x="53" y="57"/>
                  <a:pt x="55" y="58"/>
                  <a:pt x="56" y="58"/>
                </a:cubicBezTo>
                <a:cubicBezTo>
                  <a:pt x="56" y="57"/>
                  <a:pt x="55" y="56"/>
                  <a:pt x="54" y="55"/>
                </a:cubicBezTo>
                <a:close/>
                <a:moveTo>
                  <a:pt x="11" y="41"/>
                </a:moveTo>
                <a:cubicBezTo>
                  <a:pt x="10" y="45"/>
                  <a:pt x="9" y="49"/>
                  <a:pt x="10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49"/>
                  <a:pt x="16" y="46"/>
                  <a:pt x="17" y="44"/>
                </a:cubicBezTo>
                <a:cubicBezTo>
                  <a:pt x="11" y="41"/>
                  <a:pt x="11" y="41"/>
                  <a:pt x="11" y="41"/>
                </a:cubicBezTo>
                <a:close/>
                <a:moveTo>
                  <a:pt x="13" y="54"/>
                </a:moveTo>
                <a:cubicBezTo>
                  <a:pt x="10" y="54"/>
                  <a:pt x="10" y="54"/>
                  <a:pt x="10" y="54"/>
                </a:cubicBezTo>
                <a:cubicBezTo>
                  <a:pt x="11" y="55"/>
                  <a:pt x="12" y="56"/>
                  <a:pt x="13" y="57"/>
                </a:cubicBezTo>
                <a:cubicBezTo>
                  <a:pt x="13" y="56"/>
                  <a:pt x="13" y="55"/>
                  <a:pt x="13" y="54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12"/>
          <p:cNvSpPr>
            <a:spLocks/>
          </p:cNvSpPr>
          <p:nvPr/>
        </p:nvSpPr>
        <p:spPr bwMode="auto">
          <a:xfrm>
            <a:off x="1789360" y="2620575"/>
            <a:ext cx="479195" cy="479196"/>
          </a:xfrm>
          <a:custGeom>
            <a:avLst/>
            <a:gdLst>
              <a:gd name="T0" fmla="*/ 350285 w 69"/>
              <a:gd name="T1" fmla="*/ 0 h 69"/>
              <a:gd name="T2" fmla="*/ 690562 w 69"/>
              <a:gd name="T3" fmla="*/ 350286 h 69"/>
              <a:gd name="T4" fmla="*/ 450367 w 69"/>
              <a:gd name="T5" fmla="*/ 680555 h 69"/>
              <a:gd name="T6" fmla="*/ 510415 w 69"/>
              <a:gd name="T7" fmla="*/ 460375 h 69"/>
              <a:gd name="T8" fmla="*/ 620505 w 69"/>
              <a:gd name="T9" fmla="*/ 360294 h 69"/>
              <a:gd name="T10" fmla="*/ 540440 w 69"/>
              <a:gd name="T11" fmla="*/ 200163 h 69"/>
              <a:gd name="T12" fmla="*/ 400326 w 69"/>
              <a:gd name="T13" fmla="*/ 300245 h 69"/>
              <a:gd name="T14" fmla="*/ 440358 w 69"/>
              <a:gd name="T15" fmla="*/ 440359 h 69"/>
              <a:gd name="T16" fmla="*/ 370301 w 69"/>
              <a:gd name="T17" fmla="*/ 690563 h 69"/>
              <a:gd name="T18" fmla="*/ 350285 w 69"/>
              <a:gd name="T19" fmla="*/ 690563 h 69"/>
              <a:gd name="T20" fmla="*/ 320261 w 69"/>
              <a:gd name="T21" fmla="*/ 690563 h 69"/>
              <a:gd name="T22" fmla="*/ 250204 w 69"/>
              <a:gd name="T23" fmla="*/ 440359 h 69"/>
              <a:gd name="T24" fmla="*/ 290236 w 69"/>
              <a:gd name="T25" fmla="*/ 430351 h 69"/>
              <a:gd name="T26" fmla="*/ 310252 w 69"/>
              <a:gd name="T27" fmla="*/ 430351 h 69"/>
              <a:gd name="T28" fmla="*/ 310252 w 69"/>
              <a:gd name="T29" fmla="*/ 410335 h 69"/>
              <a:gd name="T30" fmla="*/ 250204 w 69"/>
              <a:gd name="T31" fmla="*/ 200163 h 69"/>
              <a:gd name="T32" fmla="*/ 220179 w 69"/>
              <a:gd name="T33" fmla="*/ 210171 h 69"/>
              <a:gd name="T34" fmla="*/ 270220 w 69"/>
              <a:gd name="T35" fmla="*/ 400326 h 69"/>
              <a:gd name="T36" fmla="*/ 250204 w 69"/>
              <a:gd name="T37" fmla="*/ 400326 h 69"/>
              <a:gd name="T38" fmla="*/ 200163 w 69"/>
              <a:gd name="T39" fmla="*/ 220180 h 69"/>
              <a:gd name="T40" fmla="*/ 160130 w 69"/>
              <a:gd name="T41" fmla="*/ 220180 h 69"/>
              <a:gd name="T42" fmla="*/ 210171 w 69"/>
              <a:gd name="T43" fmla="*/ 410335 h 69"/>
              <a:gd name="T44" fmla="*/ 200163 w 69"/>
              <a:gd name="T45" fmla="*/ 420343 h 69"/>
              <a:gd name="T46" fmla="*/ 150122 w 69"/>
              <a:gd name="T47" fmla="*/ 230188 h 69"/>
              <a:gd name="T48" fmla="*/ 110090 w 69"/>
              <a:gd name="T49" fmla="*/ 240196 h 69"/>
              <a:gd name="T50" fmla="*/ 170138 w 69"/>
              <a:gd name="T51" fmla="*/ 430351 h 69"/>
              <a:gd name="T52" fmla="*/ 150122 w 69"/>
              <a:gd name="T53" fmla="*/ 430351 h 69"/>
              <a:gd name="T54" fmla="*/ 100081 w 69"/>
              <a:gd name="T55" fmla="*/ 240196 h 69"/>
              <a:gd name="T56" fmla="*/ 60049 w 69"/>
              <a:gd name="T57" fmla="*/ 250204 h 69"/>
              <a:gd name="T58" fmla="*/ 120098 w 69"/>
              <a:gd name="T59" fmla="*/ 460375 h 69"/>
              <a:gd name="T60" fmla="*/ 120098 w 69"/>
              <a:gd name="T61" fmla="*/ 480392 h 69"/>
              <a:gd name="T62" fmla="*/ 140114 w 69"/>
              <a:gd name="T63" fmla="*/ 470383 h 69"/>
              <a:gd name="T64" fmla="*/ 180147 w 69"/>
              <a:gd name="T65" fmla="*/ 460375 h 69"/>
              <a:gd name="T66" fmla="*/ 240195 w 69"/>
              <a:gd name="T67" fmla="*/ 670547 h 69"/>
              <a:gd name="T68" fmla="*/ 0 w 69"/>
              <a:gd name="T69" fmla="*/ 350286 h 69"/>
              <a:gd name="T70" fmla="*/ 350285 w 69"/>
              <a:gd name="T71" fmla="*/ 0 h 6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69"/>
              <a:gd name="T109" fmla="*/ 0 h 69"/>
              <a:gd name="T110" fmla="*/ 69 w 69"/>
              <a:gd name="T111" fmla="*/ 69 h 6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69" h="69">
                <a:moveTo>
                  <a:pt x="35" y="0"/>
                </a:moveTo>
                <a:cubicBezTo>
                  <a:pt x="54" y="0"/>
                  <a:pt x="69" y="15"/>
                  <a:pt x="69" y="35"/>
                </a:cubicBezTo>
                <a:cubicBezTo>
                  <a:pt x="69" y="50"/>
                  <a:pt x="59" y="63"/>
                  <a:pt x="45" y="68"/>
                </a:cubicBezTo>
                <a:cubicBezTo>
                  <a:pt x="51" y="46"/>
                  <a:pt x="51" y="46"/>
                  <a:pt x="51" y="46"/>
                </a:cubicBezTo>
                <a:cubicBezTo>
                  <a:pt x="56" y="46"/>
                  <a:pt x="60" y="42"/>
                  <a:pt x="62" y="36"/>
                </a:cubicBezTo>
                <a:cubicBezTo>
                  <a:pt x="64" y="29"/>
                  <a:pt x="60" y="22"/>
                  <a:pt x="54" y="20"/>
                </a:cubicBezTo>
                <a:cubicBezTo>
                  <a:pt x="48" y="18"/>
                  <a:pt x="42" y="23"/>
                  <a:pt x="40" y="30"/>
                </a:cubicBezTo>
                <a:cubicBezTo>
                  <a:pt x="38" y="36"/>
                  <a:pt x="40" y="41"/>
                  <a:pt x="44" y="44"/>
                </a:cubicBezTo>
                <a:cubicBezTo>
                  <a:pt x="37" y="69"/>
                  <a:pt x="37" y="69"/>
                  <a:pt x="37" y="69"/>
                </a:cubicBezTo>
                <a:cubicBezTo>
                  <a:pt x="36" y="69"/>
                  <a:pt x="36" y="69"/>
                  <a:pt x="35" y="69"/>
                </a:cubicBezTo>
                <a:cubicBezTo>
                  <a:pt x="34" y="69"/>
                  <a:pt x="33" y="69"/>
                  <a:pt x="32" y="69"/>
                </a:cubicBezTo>
                <a:cubicBezTo>
                  <a:pt x="25" y="44"/>
                  <a:pt x="25" y="44"/>
                  <a:pt x="25" y="44"/>
                </a:cubicBezTo>
                <a:cubicBezTo>
                  <a:pt x="29" y="43"/>
                  <a:pt x="29" y="43"/>
                  <a:pt x="29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1"/>
                  <a:pt x="31" y="41"/>
                  <a:pt x="31" y="41"/>
                </a:cubicBezTo>
                <a:cubicBezTo>
                  <a:pt x="25" y="20"/>
                  <a:pt x="25" y="20"/>
                  <a:pt x="25" y="20"/>
                </a:cubicBezTo>
                <a:cubicBezTo>
                  <a:pt x="22" y="21"/>
                  <a:pt x="22" y="21"/>
                  <a:pt x="22" y="21"/>
                </a:cubicBezTo>
                <a:cubicBezTo>
                  <a:pt x="27" y="40"/>
                  <a:pt x="27" y="40"/>
                  <a:pt x="27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0" y="22"/>
                  <a:pt x="20" y="22"/>
                  <a:pt x="20" y="22"/>
                </a:cubicBezTo>
                <a:cubicBezTo>
                  <a:pt x="16" y="22"/>
                  <a:pt x="16" y="22"/>
                  <a:pt x="16" y="22"/>
                </a:cubicBezTo>
                <a:cubicBezTo>
                  <a:pt x="21" y="41"/>
                  <a:pt x="21" y="41"/>
                  <a:pt x="21" y="41"/>
                </a:cubicBezTo>
                <a:cubicBezTo>
                  <a:pt x="20" y="42"/>
                  <a:pt x="20" y="42"/>
                  <a:pt x="20" y="42"/>
                </a:cubicBezTo>
                <a:cubicBezTo>
                  <a:pt x="15" y="23"/>
                  <a:pt x="15" y="23"/>
                  <a:pt x="15" y="23"/>
                </a:cubicBezTo>
                <a:cubicBezTo>
                  <a:pt x="11" y="24"/>
                  <a:pt x="11" y="24"/>
                  <a:pt x="11" y="24"/>
                </a:cubicBezTo>
                <a:cubicBezTo>
                  <a:pt x="17" y="43"/>
                  <a:pt x="17" y="43"/>
                  <a:pt x="17" y="43"/>
                </a:cubicBezTo>
                <a:cubicBezTo>
                  <a:pt x="15" y="43"/>
                  <a:pt x="15" y="43"/>
                  <a:pt x="15" y="43"/>
                </a:cubicBezTo>
                <a:cubicBezTo>
                  <a:pt x="10" y="24"/>
                  <a:pt x="10" y="24"/>
                  <a:pt x="10" y="24"/>
                </a:cubicBezTo>
                <a:cubicBezTo>
                  <a:pt x="6" y="25"/>
                  <a:pt x="6" y="25"/>
                  <a:pt x="6" y="25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7"/>
                  <a:pt x="14" y="47"/>
                  <a:pt x="14" y="47"/>
                </a:cubicBezTo>
                <a:cubicBezTo>
                  <a:pt x="18" y="46"/>
                  <a:pt x="18" y="46"/>
                  <a:pt x="18" y="46"/>
                </a:cubicBezTo>
                <a:cubicBezTo>
                  <a:pt x="24" y="67"/>
                  <a:pt x="24" y="67"/>
                  <a:pt x="24" y="67"/>
                </a:cubicBezTo>
                <a:cubicBezTo>
                  <a:pt x="10" y="63"/>
                  <a:pt x="0" y="50"/>
                  <a:pt x="0" y="35"/>
                </a:cubicBezTo>
                <a:cubicBezTo>
                  <a:pt x="0" y="15"/>
                  <a:pt x="16" y="0"/>
                  <a:pt x="35" y="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15"/>
          <p:cNvSpPr>
            <a:spLocks noEditPoints="1"/>
          </p:cNvSpPr>
          <p:nvPr/>
        </p:nvSpPr>
        <p:spPr bwMode="auto">
          <a:xfrm>
            <a:off x="3243472" y="3400507"/>
            <a:ext cx="471485" cy="361325"/>
          </a:xfrm>
          <a:custGeom>
            <a:avLst/>
            <a:gdLst>
              <a:gd name="T0" fmla="*/ 609507 w 68"/>
              <a:gd name="T1" fmla="*/ 210283 h 52"/>
              <a:gd name="T2" fmla="*/ 609507 w 68"/>
              <a:gd name="T3" fmla="*/ 440592 h 52"/>
              <a:gd name="T4" fmla="*/ 529571 w 68"/>
              <a:gd name="T5" fmla="*/ 520700 h 52"/>
              <a:gd name="T6" fmla="*/ 149879 w 68"/>
              <a:gd name="T7" fmla="*/ 520700 h 52"/>
              <a:gd name="T8" fmla="*/ 79935 w 68"/>
              <a:gd name="T9" fmla="*/ 440592 h 52"/>
              <a:gd name="T10" fmla="*/ 79935 w 68"/>
              <a:gd name="T11" fmla="*/ 210283 h 52"/>
              <a:gd name="T12" fmla="*/ 0 w 68"/>
              <a:gd name="T13" fmla="*/ 210283 h 52"/>
              <a:gd name="T14" fmla="*/ 0 w 68"/>
              <a:gd name="T15" fmla="*/ 160215 h 52"/>
              <a:gd name="T16" fmla="*/ 679450 w 68"/>
              <a:gd name="T17" fmla="*/ 160215 h 52"/>
              <a:gd name="T18" fmla="*/ 679450 w 68"/>
              <a:gd name="T19" fmla="*/ 210283 h 52"/>
              <a:gd name="T20" fmla="*/ 609507 w 68"/>
              <a:gd name="T21" fmla="*/ 210283 h 52"/>
              <a:gd name="T22" fmla="*/ 139887 w 68"/>
              <a:gd name="T23" fmla="*/ 210283 h 52"/>
              <a:gd name="T24" fmla="*/ 139887 w 68"/>
              <a:gd name="T25" fmla="*/ 430579 h 52"/>
              <a:gd name="T26" fmla="*/ 209830 w 68"/>
              <a:gd name="T27" fmla="*/ 430579 h 52"/>
              <a:gd name="T28" fmla="*/ 209830 w 68"/>
              <a:gd name="T29" fmla="*/ 210283 h 52"/>
              <a:gd name="T30" fmla="*/ 139887 w 68"/>
              <a:gd name="T31" fmla="*/ 210283 h 52"/>
              <a:gd name="T32" fmla="*/ 369701 w 68"/>
              <a:gd name="T33" fmla="*/ 40054 h 52"/>
              <a:gd name="T34" fmla="*/ 369701 w 68"/>
              <a:gd name="T35" fmla="*/ 70094 h 52"/>
              <a:gd name="T36" fmla="*/ 609507 w 68"/>
              <a:gd name="T37" fmla="*/ 100135 h 52"/>
              <a:gd name="T38" fmla="*/ 609507 w 68"/>
              <a:gd name="T39" fmla="*/ 140188 h 52"/>
              <a:gd name="T40" fmla="*/ 209830 w 68"/>
              <a:gd name="T41" fmla="*/ 140188 h 52"/>
              <a:gd name="T42" fmla="*/ 209830 w 68"/>
              <a:gd name="T43" fmla="*/ 110148 h 52"/>
              <a:gd name="T44" fmla="*/ 139887 w 68"/>
              <a:gd name="T45" fmla="*/ 110148 h 52"/>
              <a:gd name="T46" fmla="*/ 139887 w 68"/>
              <a:gd name="T47" fmla="*/ 140188 h 52"/>
              <a:gd name="T48" fmla="*/ 79935 w 68"/>
              <a:gd name="T49" fmla="*/ 140188 h 52"/>
              <a:gd name="T50" fmla="*/ 79935 w 68"/>
              <a:gd name="T51" fmla="*/ 100135 h 52"/>
              <a:gd name="T52" fmla="*/ 309749 w 68"/>
              <a:gd name="T53" fmla="*/ 70094 h 52"/>
              <a:gd name="T54" fmla="*/ 309749 w 68"/>
              <a:gd name="T55" fmla="*/ 40054 h 52"/>
              <a:gd name="T56" fmla="*/ 269782 w 68"/>
              <a:gd name="T57" fmla="*/ 40054 h 52"/>
              <a:gd name="T58" fmla="*/ 269782 w 68"/>
              <a:gd name="T59" fmla="*/ 0 h 52"/>
              <a:gd name="T60" fmla="*/ 409668 w 68"/>
              <a:gd name="T61" fmla="*/ 0 h 52"/>
              <a:gd name="T62" fmla="*/ 409668 w 68"/>
              <a:gd name="T63" fmla="*/ 40054 h 52"/>
              <a:gd name="T64" fmla="*/ 369701 w 68"/>
              <a:gd name="T65" fmla="*/ 40054 h 5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68"/>
              <a:gd name="T100" fmla="*/ 0 h 52"/>
              <a:gd name="T101" fmla="*/ 68 w 68"/>
              <a:gd name="T102" fmla="*/ 52 h 5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68" h="52">
                <a:moveTo>
                  <a:pt x="61" y="21"/>
                </a:moveTo>
                <a:cubicBezTo>
                  <a:pt x="61" y="44"/>
                  <a:pt x="61" y="44"/>
                  <a:pt x="61" y="44"/>
                </a:cubicBezTo>
                <a:cubicBezTo>
                  <a:pt x="61" y="48"/>
                  <a:pt x="57" y="52"/>
                  <a:pt x="53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1" y="52"/>
                  <a:pt x="8" y="48"/>
                  <a:pt x="8" y="44"/>
                </a:cubicBezTo>
                <a:cubicBezTo>
                  <a:pt x="8" y="21"/>
                  <a:pt x="8" y="21"/>
                  <a:pt x="8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21"/>
                  <a:pt x="68" y="21"/>
                  <a:pt x="68" y="21"/>
                </a:cubicBezTo>
                <a:cubicBezTo>
                  <a:pt x="61" y="21"/>
                  <a:pt x="61" y="21"/>
                  <a:pt x="61" y="21"/>
                </a:cubicBezTo>
                <a:close/>
                <a:moveTo>
                  <a:pt x="14" y="21"/>
                </a:moveTo>
                <a:cubicBezTo>
                  <a:pt x="14" y="43"/>
                  <a:pt x="14" y="43"/>
                  <a:pt x="14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21"/>
                  <a:pt x="21" y="21"/>
                  <a:pt x="21" y="21"/>
                </a:cubicBezTo>
                <a:cubicBezTo>
                  <a:pt x="14" y="21"/>
                  <a:pt x="14" y="21"/>
                  <a:pt x="14" y="21"/>
                </a:cubicBezTo>
                <a:close/>
                <a:moveTo>
                  <a:pt x="37" y="4"/>
                </a:moveTo>
                <a:cubicBezTo>
                  <a:pt x="37" y="7"/>
                  <a:pt x="37" y="7"/>
                  <a:pt x="37" y="7"/>
                </a:cubicBezTo>
                <a:cubicBezTo>
                  <a:pt x="45" y="7"/>
                  <a:pt x="53" y="8"/>
                  <a:pt x="61" y="10"/>
                </a:cubicBezTo>
                <a:cubicBezTo>
                  <a:pt x="61" y="14"/>
                  <a:pt x="61" y="14"/>
                  <a:pt x="6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1"/>
                  <a:pt x="21" y="11"/>
                  <a:pt x="21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4"/>
                  <a:pt x="14" y="14"/>
                  <a:pt x="14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0"/>
                  <a:pt x="8" y="10"/>
                  <a:pt x="8" y="10"/>
                </a:cubicBezTo>
                <a:cubicBezTo>
                  <a:pt x="16" y="8"/>
                  <a:pt x="23" y="7"/>
                  <a:pt x="31" y="7"/>
                </a:cubicBezTo>
                <a:cubicBezTo>
                  <a:pt x="31" y="4"/>
                  <a:pt x="31" y="4"/>
                  <a:pt x="31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0"/>
                  <a:pt x="27" y="0"/>
                  <a:pt x="2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4"/>
                  <a:pt x="41" y="4"/>
                  <a:pt x="41" y="4"/>
                </a:cubicBezTo>
                <a:lnTo>
                  <a:pt x="37" y="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Freeform 16"/>
          <p:cNvSpPr>
            <a:spLocks noEditPoints="1"/>
          </p:cNvSpPr>
          <p:nvPr/>
        </p:nvSpPr>
        <p:spPr bwMode="auto">
          <a:xfrm>
            <a:off x="4731732" y="4038334"/>
            <a:ext cx="494618" cy="501227"/>
          </a:xfrm>
          <a:custGeom>
            <a:avLst/>
            <a:gdLst>
              <a:gd name="T0" fmla="*/ 491924 w 71"/>
              <a:gd name="T1" fmla="*/ 260835 h 72"/>
              <a:gd name="T2" fmla="*/ 471846 w 71"/>
              <a:gd name="T3" fmla="*/ 621991 h 72"/>
              <a:gd name="T4" fmla="*/ 100393 w 71"/>
              <a:gd name="T5" fmla="*/ 621991 h 72"/>
              <a:gd name="T6" fmla="*/ 100393 w 71"/>
              <a:gd name="T7" fmla="*/ 250803 h 72"/>
              <a:gd name="T8" fmla="*/ 451767 w 71"/>
              <a:gd name="T9" fmla="*/ 220706 h 72"/>
              <a:gd name="T10" fmla="*/ 491924 w 71"/>
              <a:gd name="T11" fmla="*/ 180578 h 72"/>
              <a:gd name="T12" fmla="*/ 491924 w 71"/>
              <a:gd name="T13" fmla="*/ 150482 h 72"/>
              <a:gd name="T14" fmla="*/ 632474 w 71"/>
              <a:gd name="T15" fmla="*/ 10032 h 72"/>
              <a:gd name="T16" fmla="*/ 672631 w 71"/>
              <a:gd name="T17" fmla="*/ 10032 h 72"/>
              <a:gd name="T18" fmla="*/ 702749 w 71"/>
              <a:gd name="T19" fmla="*/ 40128 h 72"/>
              <a:gd name="T20" fmla="*/ 702749 w 71"/>
              <a:gd name="T21" fmla="*/ 80257 h 72"/>
              <a:gd name="T22" fmla="*/ 562199 w 71"/>
              <a:gd name="T23" fmla="*/ 220706 h 72"/>
              <a:gd name="T24" fmla="*/ 532081 w 71"/>
              <a:gd name="T25" fmla="*/ 220706 h 72"/>
              <a:gd name="T26" fmla="*/ 491924 w 71"/>
              <a:gd name="T27" fmla="*/ 260835 h 72"/>
              <a:gd name="T28" fmla="*/ 672631 w 71"/>
              <a:gd name="T29" fmla="*/ 40128 h 72"/>
              <a:gd name="T30" fmla="*/ 632474 w 71"/>
              <a:gd name="T31" fmla="*/ 40128 h 72"/>
              <a:gd name="T32" fmla="*/ 632474 w 71"/>
              <a:gd name="T33" fmla="*/ 80257 h 72"/>
              <a:gd name="T34" fmla="*/ 672631 w 71"/>
              <a:gd name="T35" fmla="*/ 80257 h 72"/>
              <a:gd name="T36" fmla="*/ 672631 w 71"/>
              <a:gd name="T37" fmla="*/ 40128 h 72"/>
              <a:gd name="T38" fmla="*/ 351374 w 71"/>
              <a:gd name="T39" fmla="*/ 632023 h 72"/>
              <a:gd name="T40" fmla="*/ 160628 w 71"/>
              <a:gd name="T41" fmla="*/ 551766 h 72"/>
              <a:gd name="T42" fmla="*/ 80314 w 71"/>
              <a:gd name="T43" fmla="*/ 381220 h 72"/>
              <a:gd name="T44" fmla="*/ 140550 w 71"/>
              <a:gd name="T45" fmla="*/ 581862 h 72"/>
              <a:gd name="T46" fmla="*/ 351374 w 71"/>
              <a:gd name="T47" fmla="*/ 632023 h 72"/>
              <a:gd name="T48" fmla="*/ 381492 w 71"/>
              <a:gd name="T49" fmla="*/ 331060 h 72"/>
              <a:gd name="T50" fmla="*/ 180707 w 71"/>
              <a:gd name="T51" fmla="*/ 310995 h 72"/>
              <a:gd name="T52" fmla="*/ 200785 w 71"/>
              <a:gd name="T53" fmla="*/ 511638 h 72"/>
              <a:gd name="T54" fmla="*/ 401571 w 71"/>
              <a:gd name="T55" fmla="*/ 531702 h 72"/>
              <a:gd name="T56" fmla="*/ 381492 w 71"/>
              <a:gd name="T57" fmla="*/ 331060 h 72"/>
              <a:gd name="T58" fmla="*/ 361414 w 71"/>
              <a:gd name="T59" fmla="*/ 411317 h 72"/>
              <a:gd name="T60" fmla="*/ 261021 w 71"/>
              <a:gd name="T61" fmla="*/ 411317 h 72"/>
              <a:gd name="T62" fmla="*/ 261021 w 71"/>
              <a:gd name="T63" fmla="*/ 501606 h 72"/>
              <a:gd name="T64" fmla="*/ 361414 w 71"/>
              <a:gd name="T65" fmla="*/ 501606 h 72"/>
              <a:gd name="T66" fmla="*/ 361414 w 71"/>
              <a:gd name="T67" fmla="*/ 411317 h 72"/>
              <a:gd name="T68" fmla="*/ 250982 w 71"/>
              <a:gd name="T69" fmla="*/ 461477 h 72"/>
              <a:gd name="T70" fmla="*/ 341335 w 71"/>
              <a:gd name="T71" fmla="*/ 411317 h 72"/>
              <a:gd name="T72" fmla="*/ 250982 w 71"/>
              <a:gd name="T73" fmla="*/ 461477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1"/>
              <a:gd name="T112" fmla="*/ 0 h 72"/>
              <a:gd name="T113" fmla="*/ 71 w 71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1" h="72">
                <a:moveTo>
                  <a:pt x="49" y="26"/>
                </a:moveTo>
                <a:cubicBezTo>
                  <a:pt x="57" y="37"/>
                  <a:pt x="57" y="52"/>
                  <a:pt x="47" y="62"/>
                </a:cubicBezTo>
                <a:cubicBezTo>
                  <a:pt x="37" y="72"/>
                  <a:pt x="20" y="72"/>
                  <a:pt x="10" y="62"/>
                </a:cubicBezTo>
                <a:cubicBezTo>
                  <a:pt x="0" y="51"/>
                  <a:pt x="0" y="35"/>
                  <a:pt x="10" y="25"/>
                </a:cubicBezTo>
                <a:cubicBezTo>
                  <a:pt x="19" y="15"/>
                  <a:pt x="34" y="14"/>
                  <a:pt x="45" y="22"/>
                </a:cubicBezTo>
                <a:cubicBezTo>
                  <a:pt x="49" y="18"/>
                  <a:pt x="49" y="18"/>
                  <a:pt x="49" y="18"/>
                </a:cubicBezTo>
                <a:cubicBezTo>
                  <a:pt x="48" y="17"/>
                  <a:pt x="48" y="16"/>
                  <a:pt x="49" y="15"/>
                </a:cubicBezTo>
                <a:cubicBezTo>
                  <a:pt x="63" y="1"/>
                  <a:pt x="63" y="1"/>
                  <a:pt x="63" y="1"/>
                </a:cubicBezTo>
                <a:cubicBezTo>
                  <a:pt x="64" y="0"/>
                  <a:pt x="66" y="0"/>
                  <a:pt x="67" y="1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5"/>
                  <a:pt x="71" y="7"/>
                  <a:pt x="70" y="8"/>
                </a:cubicBezTo>
                <a:cubicBezTo>
                  <a:pt x="56" y="22"/>
                  <a:pt x="56" y="22"/>
                  <a:pt x="56" y="22"/>
                </a:cubicBezTo>
                <a:cubicBezTo>
                  <a:pt x="55" y="23"/>
                  <a:pt x="54" y="23"/>
                  <a:pt x="53" y="22"/>
                </a:cubicBezTo>
                <a:cubicBezTo>
                  <a:pt x="49" y="26"/>
                  <a:pt x="49" y="26"/>
                  <a:pt x="49" y="26"/>
                </a:cubicBezTo>
                <a:close/>
                <a:moveTo>
                  <a:pt x="67" y="4"/>
                </a:moveTo>
                <a:cubicBezTo>
                  <a:pt x="66" y="3"/>
                  <a:pt x="64" y="3"/>
                  <a:pt x="63" y="4"/>
                </a:cubicBezTo>
                <a:cubicBezTo>
                  <a:pt x="62" y="5"/>
                  <a:pt x="62" y="7"/>
                  <a:pt x="63" y="8"/>
                </a:cubicBezTo>
                <a:cubicBezTo>
                  <a:pt x="64" y="9"/>
                  <a:pt x="66" y="9"/>
                  <a:pt x="67" y="8"/>
                </a:cubicBezTo>
                <a:cubicBezTo>
                  <a:pt x="68" y="7"/>
                  <a:pt x="68" y="5"/>
                  <a:pt x="67" y="4"/>
                </a:cubicBezTo>
                <a:close/>
                <a:moveTo>
                  <a:pt x="35" y="63"/>
                </a:moveTo>
                <a:cubicBezTo>
                  <a:pt x="29" y="64"/>
                  <a:pt x="22" y="61"/>
                  <a:pt x="16" y="55"/>
                </a:cubicBezTo>
                <a:cubicBezTo>
                  <a:pt x="11" y="50"/>
                  <a:pt x="8" y="43"/>
                  <a:pt x="8" y="38"/>
                </a:cubicBezTo>
                <a:cubicBezTo>
                  <a:pt x="7" y="45"/>
                  <a:pt x="8" y="52"/>
                  <a:pt x="14" y="58"/>
                </a:cubicBezTo>
                <a:cubicBezTo>
                  <a:pt x="19" y="63"/>
                  <a:pt x="27" y="65"/>
                  <a:pt x="35" y="63"/>
                </a:cubicBezTo>
                <a:close/>
                <a:moveTo>
                  <a:pt x="38" y="33"/>
                </a:moveTo>
                <a:cubicBezTo>
                  <a:pt x="27" y="27"/>
                  <a:pt x="23" y="26"/>
                  <a:pt x="18" y="31"/>
                </a:cubicBezTo>
                <a:cubicBezTo>
                  <a:pt x="13" y="36"/>
                  <a:pt x="14" y="45"/>
                  <a:pt x="20" y="51"/>
                </a:cubicBezTo>
                <a:cubicBezTo>
                  <a:pt x="26" y="57"/>
                  <a:pt x="29" y="58"/>
                  <a:pt x="40" y="53"/>
                </a:cubicBezTo>
                <a:cubicBezTo>
                  <a:pt x="51" y="48"/>
                  <a:pt x="49" y="39"/>
                  <a:pt x="38" y="33"/>
                </a:cubicBezTo>
                <a:close/>
                <a:moveTo>
                  <a:pt x="36" y="41"/>
                </a:moveTo>
                <a:cubicBezTo>
                  <a:pt x="33" y="38"/>
                  <a:pt x="29" y="38"/>
                  <a:pt x="26" y="41"/>
                </a:cubicBezTo>
                <a:cubicBezTo>
                  <a:pt x="23" y="43"/>
                  <a:pt x="23" y="48"/>
                  <a:pt x="26" y="50"/>
                </a:cubicBezTo>
                <a:cubicBezTo>
                  <a:pt x="29" y="53"/>
                  <a:pt x="33" y="53"/>
                  <a:pt x="36" y="50"/>
                </a:cubicBezTo>
                <a:cubicBezTo>
                  <a:pt x="38" y="48"/>
                  <a:pt x="38" y="43"/>
                  <a:pt x="36" y="41"/>
                </a:cubicBezTo>
                <a:close/>
                <a:moveTo>
                  <a:pt x="25" y="46"/>
                </a:moveTo>
                <a:cubicBezTo>
                  <a:pt x="28" y="43"/>
                  <a:pt x="31" y="42"/>
                  <a:pt x="34" y="41"/>
                </a:cubicBezTo>
                <a:cubicBezTo>
                  <a:pt x="30" y="40"/>
                  <a:pt x="26" y="41"/>
                  <a:pt x="25" y="46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Freeform 17"/>
          <p:cNvSpPr>
            <a:spLocks noEditPoints="1"/>
          </p:cNvSpPr>
          <p:nvPr/>
        </p:nvSpPr>
        <p:spPr bwMode="auto">
          <a:xfrm>
            <a:off x="1823510" y="4046044"/>
            <a:ext cx="404287" cy="493517"/>
          </a:xfrm>
          <a:custGeom>
            <a:avLst/>
            <a:gdLst>
              <a:gd name="T0" fmla="*/ 281261 w 58"/>
              <a:gd name="T1" fmla="*/ 420710 h 71"/>
              <a:gd name="T2" fmla="*/ 200901 w 58"/>
              <a:gd name="T3" fmla="*/ 240406 h 71"/>
              <a:gd name="T4" fmla="*/ 30135 w 58"/>
              <a:gd name="T5" fmla="*/ 611031 h 71"/>
              <a:gd name="T6" fmla="*/ 30135 w 58"/>
              <a:gd name="T7" fmla="*/ 651099 h 71"/>
              <a:gd name="T8" fmla="*/ 30135 w 58"/>
              <a:gd name="T9" fmla="*/ 611031 h 71"/>
              <a:gd name="T10" fmla="*/ 40180 w 58"/>
              <a:gd name="T11" fmla="*/ 691166 h 71"/>
              <a:gd name="T12" fmla="*/ 0 w 58"/>
              <a:gd name="T13" fmla="*/ 691166 h 71"/>
              <a:gd name="T14" fmla="*/ 100451 w 58"/>
              <a:gd name="T15" fmla="*/ 651099 h 71"/>
              <a:gd name="T16" fmla="*/ 100451 w 58"/>
              <a:gd name="T17" fmla="*/ 701183 h 71"/>
              <a:gd name="T18" fmla="*/ 100451 w 58"/>
              <a:gd name="T19" fmla="*/ 651099 h 71"/>
              <a:gd name="T20" fmla="*/ 180811 w 58"/>
              <a:gd name="T21" fmla="*/ 641082 h 71"/>
              <a:gd name="T22" fmla="*/ 140631 w 58"/>
              <a:gd name="T23" fmla="*/ 641082 h 71"/>
              <a:gd name="T24" fmla="*/ 100451 w 58"/>
              <a:gd name="T25" fmla="*/ 590997 h 71"/>
              <a:gd name="T26" fmla="*/ 100451 w 58"/>
              <a:gd name="T27" fmla="*/ 631065 h 71"/>
              <a:gd name="T28" fmla="*/ 100451 w 58"/>
              <a:gd name="T29" fmla="*/ 590997 h 71"/>
              <a:gd name="T30" fmla="*/ 70315 w 58"/>
              <a:gd name="T31" fmla="*/ 570963 h 71"/>
              <a:gd name="T32" fmla="*/ 30135 w 58"/>
              <a:gd name="T33" fmla="*/ 570963 h 71"/>
              <a:gd name="T34" fmla="*/ 271216 w 58"/>
              <a:gd name="T35" fmla="*/ 540913 h 71"/>
              <a:gd name="T36" fmla="*/ 40180 w 58"/>
              <a:gd name="T37" fmla="*/ 500845 h 71"/>
              <a:gd name="T38" fmla="*/ 271216 w 58"/>
              <a:gd name="T39" fmla="*/ 540913 h 71"/>
              <a:gd name="T40" fmla="*/ 110496 w 58"/>
              <a:gd name="T41" fmla="*/ 430727 h 71"/>
              <a:gd name="T42" fmla="*/ 90405 w 58"/>
              <a:gd name="T43" fmla="*/ 400676 h 71"/>
              <a:gd name="T44" fmla="*/ 271216 w 58"/>
              <a:gd name="T45" fmla="*/ 0 h 71"/>
              <a:gd name="T46" fmla="*/ 291307 w 58"/>
              <a:gd name="T47" fmla="*/ 0 h 71"/>
              <a:gd name="T48" fmla="*/ 411847 w 58"/>
              <a:gd name="T49" fmla="*/ 70118 h 71"/>
              <a:gd name="T50" fmla="*/ 411847 w 58"/>
              <a:gd name="T51" fmla="*/ 70118 h 71"/>
              <a:gd name="T52" fmla="*/ 411847 w 58"/>
              <a:gd name="T53" fmla="*/ 70118 h 71"/>
              <a:gd name="T54" fmla="*/ 411847 w 58"/>
              <a:gd name="T55" fmla="*/ 70118 h 71"/>
              <a:gd name="T56" fmla="*/ 421892 w 58"/>
              <a:gd name="T57" fmla="*/ 70118 h 71"/>
              <a:gd name="T58" fmla="*/ 421892 w 58"/>
              <a:gd name="T59" fmla="*/ 70118 h 71"/>
              <a:gd name="T60" fmla="*/ 421892 w 58"/>
              <a:gd name="T61" fmla="*/ 80135 h 71"/>
              <a:gd name="T62" fmla="*/ 421892 w 58"/>
              <a:gd name="T63" fmla="*/ 80135 h 71"/>
              <a:gd name="T64" fmla="*/ 421892 w 58"/>
              <a:gd name="T65" fmla="*/ 80135 h 71"/>
              <a:gd name="T66" fmla="*/ 431937 w 58"/>
              <a:gd name="T67" fmla="*/ 80135 h 71"/>
              <a:gd name="T68" fmla="*/ 552478 w 58"/>
              <a:gd name="T69" fmla="*/ 150254 h 71"/>
              <a:gd name="T70" fmla="*/ 482162 w 58"/>
              <a:gd name="T71" fmla="*/ 380642 h 71"/>
              <a:gd name="T72" fmla="*/ 281261 w 58"/>
              <a:gd name="T73" fmla="*/ 520879 h 71"/>
              <a:gd name="T74" fmla="*/ 150676 w 58"/>
              <a:gd name="T75" fmla="*/ 380642 h 71"/>
              <a:gd name="T76" fmla="*/ 271216 w 58"/>
              <a:gd name="T77" fmla="*/ 60101 h 71"/>
              <a:gd name="T78" fmla="*/ 381712 w 58"/>
              <a:gd name="T79" fmla="*/ 120203 h 71"/>
              <a:gd name="T80" fmla="*/ 381712 w 58"/>
              <a:gd name="T81" fmla="*/ 120203 h 71"/>
              <a:gd name="T82" fmla="*/ 381712 w 58"/>
              <a:gd name="T83" fmla="*/ 120203 h 71"/>
              <a:gd name="T84" fmla="*/ 381712 w 58"/>
              <a:gd name="T85" fmla="*/ 120203 h 71"/>
              <a:gd name="T86" fmla="*/ 391757 w 58"/>
              <a:gd name="T87" fmla="*/ 130220 h 71"/>
              <a:gd name="T88" fmla="*/ 391757 w 58"/>
              <a:gd name="T89" fmla="*/ 130220 h 71"/>
              <a:gd name="T90" fmla="*/ 391757 w 58"/>
              <a:gd name="T91" fmla="*/ 130220 h 71"/>
              <a:gd name="T92" fmla="*/ 391757 w 58"/>
              <a:gd name="T93" fmla="*/ 130220 h 71"/>
              <a:gd name="T94" fmla="*/ 391757 w 58"/>
              <a:gd name="T95" fmla="*/ 130220 h 71"/>
              <a:gd name="T96" fmla="*/ 401802 w 58"/>
              <a:gd name="T97" fmla="*/ 130220 h 71"/>
              <a:gd name="T98" fmla="*/ 431937 w 58"/>
              <a:gd name="T99" fmla="*/ 340575 h 71"/>
              <a:gd name="T100" fmla="*/ 150676 w 58"/>
              <a:gd name="T101" fmla="*/ 380642 h 7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58"/>
              <a:gd name="T154" fmla="*/ 0 h 71"/>
              <a:gd name="T155" fmla="*/ 58 w 58"/>
              <a:gd name="T156" fmla="*/ 71 h 7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58" h="71">
                <a:moveTo>
                  <a:pt x="18" y="36"/>
                </a:moveTo>
                <a:cubicBezTo>
                  <a:pt x="28" y="42"/>
                  <a:pt x="28" y="42"/>
                  <a:pt x="28" y="42"/>
                </a:cubicBezTo>
                <a:cubicBezTo>
                  <a:pt x="34" y="38"/>
                  <a:pt x="43" y="32"/>
                  <a:pt x="47" y="24"/>
                </a:cubicBezTo>
                <a:cubicBezTo>
                  <a:pt x="37" y="25"/>
                  <a:pt x="27" y="16"/>
                  <a:pt x="20" y="24"/>
                </a:cubicBezTo>
                <a:cubicBezTo>
                  <a:pt x="19" y="28"/>
                  <a:pt x="18" y="32"/>
                  <a:pt x="18" y="36"/>
                </a:cubicBezTo>
                <a:close/>
                <a:moveTo>
                  <a:pt x="3" y="61"/>
                </a:moveTo>
                <a:cubicBezTo>
                  <a:pt x="4" y="61"/>
                  <a:pt x="5" y="62"/>
                  <a:pt x="5" y="63"/>
                </a:cubicBezTo>
                <a:cubicBezTo>
                  <a:pt x="5" y="65"/>
                  <a:pt x="4" y="65"/>
                  <a:pt x="3" y="65"/>
                </a:cubicBezTo>
                <a:cubicBezTo>
                  <a:pt x="2" y="65"/>
                  <a:pt x="1" y="65"/>
                  <a:pt x="1" y="63"/>
                </a:cubicBezTo>
                <a:cubicBezTo>
                  <a:pt x="1" y="62"/>
                  <a:pt x="2" y="61"/>
                  <a:pt x="3" y="61"/>
                </a:cubicBezTo>
                <a:close/>
                <a:moveTo>
                  <a:pt x="2" y="67"/>
                </a:moveTo>
                <a:cubicBezTo>
                  <a:pt x="4" y="67"/>
                  <a:pt x="4" y="68"/>
                  <a:pt x="4" y="69"/>
                </a:cubicBezTo>
                <a:cubicBezTo>
                  <a:pt x="4" y="70"/>
                  <a:pt x="4" y="71"/>
                  <a:pt x="2" y="71"/>
                </a:cubicBezTo>
                <a:cubicBezTo>
                  <a:pt x="1" y="71"/>
                  <a:pt x="0" y="70"/>
                  <a:pt x="0" y="69"/>
                </a:cubicBezTo>
                <a:cubicBezTo>
                  <a:pt x="0" y="68"/>
                  <a:pt x="1" y="67"/>
                  <a:pt x="2" y="67"/>
                </a:cubicBezTo>
                <a:close/>
                <a:moveTo>
                  <a:pt x="10" y="65"/>
                </a:moveTo>
                <a:cubicBezTo>
                  <a:pt x="11" y="65"/>
                  <a:pt x="12" y="66"/>
                  <a:pt x="12" y="67"/>
                </a:cubicBezTo>
                <a:cubicBezTo>
                  <a:pt x="12" y="69"/>
                  <a:pt x="11" y="70"/>
                  <a:pt x="10" y="70"/>
                </a:cubicBezTo>
                <a:cubicBezTo>
                  <a:pt x="9" y="70"/>
                  <a:pt x="8" y="69"/>
                  <a:pt x="8" y="67"/>
                </a:cubicBezTo>
                <a:cubicBezTo>
                  <a:pt x="8" y="66"/>
                  <a:pt x="9" y="65"/>
                  <a:pt x="10" y="65"/>
                </a:cubicBezTo>
                <a:close/>
                <a:moveTo>
                  <a:pt x="16" y="62"/>
                </a:moveTo>
                <a:cubicBezTo>
                  <a:pt x="17" y="62"/>
                  <a:pt x="18" y="62"/>
                  <a:pt x="18" y="64"/>
                </a:cubicBezTo>
                <a:cubicBezTo>
                  <a:pt x="18" y="65"/>
                  <a:pt x="17" y="66"/>
                  <a:pt x="16" y="66"/>
                </a:cubicBezTo>
                <a:cubicBezTo>
                  <a:pt x="15" y="66"/>
                  <a:pt x="14" y="65"/>
                  <a:pt x="14" y="64"/>
                </a:cubicBezTo>
                <a:cubicBezTo>
                  <a:pt x="14" y="62"/>
                  <a:pt x="15" y="62"/>
                  <a:pt x="16" y="62"/>
                </a:cubicBezTo>
                <a:close/>
                <a:moveTo>
                  <a:pt x="10" y="59"/>
                </a:moveTo>
                <a:cubicBezTo>
                  <a:pt x="11" y="59"/>
                  <a:pt x="12" y="60"/>
                  <a:pt x="12" y="61"/>
                </a:cubicBezTo>
                <a:cubicBezTo>
                  <a:pt x="12" y="62"/>
                  <a:pt x="11" y="63"/>
                  <a:pt x="10" y="63"/>
                </a:cubicBezTo>
                <a:cubicBezTo>
                  <a:pt x="8" y="63"/>
                  <a:pt x="8" y="62"/>
                  <a:pt x="8" y="61"/>
                </a:cubicBezTo>
                <a:cubicBezTo>
                  <a:pt x="8" y="60"/>
                  <a:pt x="8" y="59"/>
                  <a:pt x="10" y="59"/>
                </a:cubicBezTo>
                <a:close/>
                <a:moveTo>
                  <a:pt x="5" y="55"/>
                </a:moveTo>
                <a:cubicBezTo>
                  <a:pt x="6" y="55"/>
                  <a:pt x="7" y="56"/>
                  <a:pt x="7" y="57"/>
                </a:cubicBezTo>
                <a:cubicBezTo>
                  <a:pt x="7" y="58"/>
                  <a:pt x="6" y="59"/>
                  <a:pt x="5" y="59"/>
                </a:cubicBezTo>
                <a:cubicBezTo>
                  <a:pt x="4" y="59"/>
                  <a:pt x="3" y="58"/>
                  <a:pt x="3" y="57"/>
                </a:cubicBezTo>
                <a:cubicBezTo>
                  <a:pt x="3" y="56"/>
                  <a:pt x="4" y="55"/>
                  <a:pt x="5" y="55"/>
                </a:cubicBezTo>
                <a:close/>
                <a:moveTo>
                  <a:pt x="27" y="54"/>
                </a:moveTo>
                <a:cubicBezTo>
                  <a:pt x="21" y="51"/>
                  <a:pt x="14" y="47"/>
                  <a:pt x="8" y="43"/>
                </a:cubicBezTo>
                <a:cubicBezTo>
                  <a:pt x="7" y="46"/>
                  <a:pt x="6" y="48"/>
                  <a:pt x="4" y="50"/>
                </a:cubicBezTo>
                <a:cubicBezTo>
                  <a:pt x="9" y="56"/>
                  <a:pt x="16" y="59"/>
                  <a:pt x="23" y="61"/>
                </a:cubicBezTo>
                <a:cubicBezTo>
                  <a:pt x="24" y="59"/>
                  <a:pt x="26" y="56"/>
                  <a:pt x="27" y="54"/>
                </a:cubicBezTo>
                <a:close/>
                <a:moveTo>
                  <a:pt x="26" y="52"/>
                </a:moveTo>
                <a:cubicBezTo>
                  <a:pt x="11" y="43"/>
                  <a:pt x="11" y="43"/>
                  <a:pt x="11" y="43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34"/>
                  <a:pt x="10" y="25"/>
                  <a:pt x="12" y="17"/>
                </a:cubicBezTo>
                <a:cubicBezTo>
                  <a:pt x="14" y="9"/>
                  <a:pt x="19" y="2"/>
                  <a:pt x="27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3" y="8"/>
                  <a:pt x="43" y="8"/>
                  <a:pt x="43" y="8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5"/>
                  <a:pt x="55" y="15"/>
                  <a:pt x="55" y="15"/>
                </a:cubicBezTo>
                <a:cubicBezTo>
                  <a:pt x="55" y="16"/>
                  <a:pt x="55" y="16"/>
                  <a:pt x="55" y="16"/>
                </a:cubicBezTo>
                <a:cubicBezTo>
                  <a:pt x="58" y="24"/>
                  <a:pt x="54" y="32"/>
                  <a:pt x="48" y="38"/>
                </a:cubicBezTo>
                <a:cubicBezTo>
                  <a:pt x="42" y="44"/>
                  <a:pt x="34" y="49"/>
                  <a:pt x="29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6" y="52"/>
                  <a:pt x="26" y="52"/>
                  <a:pt x="26" y="52"/>
                </a:cubicBezTo>
                <a:close/>
                <a:moveTo>
                  <a:pt x="15" y="38"/>
                </a:moveTo>
                <a:cubicBezTo>
                  <a:pt x="16" y="33"/>
                  <a:pt x="16" y="26"/>
                  <a:pt x="18" y="19"/>
                </a:cubicBezTo>
                <a:cubicBezTo>
                  <a:pt x="20" y="13"/>
                  <a:pt x="22" y="8"/>
                  <a:pt x="27" y="6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24"/>
                  <a:pt x="48" y="29"/>
                  <a:pt x="43" y="34"/>
                </a:cubicBezTo>
                <a:cubicBezTo>
                  <a:pt x="39" y="39"/>
                  <a:pt x="33" y="43"/>
                  <a:pt x="28" y="45"/>
                </a:cubicBezTo>
                <a:lnTo>
                  <a:pt x="15" y="38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Freeform 21"/>
          <p:cNvSpPr>
            <a:spLocks noEditPoints="1"/>
          </p:cNvSpPr>
          <p:nvPr/>
        </p:nvSpPr>
        <p:spPr bwMode="auto">
          <a:xfrm>
            <a:off x="3263300" y="1284335"/>
            <a:ext cx="494618" cy="334886"/>
          </a:xfrm>
          <a:custGeom>
            <a:avLst/>
            <a:gdLst>
              <a:gd name="T0" fmla="*/ 542953 w 277"/>
              <a:gd name="T1" fmla="*/ 201298 h 187"/>
              <a:gd name="T2" fmla="*/ 452890 w 277"/>
              <a:gd name="T3" fmla="*/ 110972 h 187"/>
              <a:gd name="T4" fmla="*/ 252177 w 277"/>
              <a:gd name="T5" fmla="*/ 110972 h 187"/>
              <a:gd name="T6" fmla="*/ 172407 w 277"/>
              <a:gd name="T7" fmla="*/ 201298 h 187"/>
              <a:gd name="T8" fmla="*/ 120942 w 277"/>
              <a:gd name="T9" fmla="*/ 201298 h 187"/>
              <a:gd name="T10" fmla="*/ 120942 w 277"/>
              <a:gd name="T11" fmla="*/ 330336 h 187"/>
              <a:gd name="T12" fmla="*/ 172407 w 277"/>
              <a:gd name="T13" fmla="*/ 330336 h 187"/>
              <a:gd name="T14" fmla="*/ 252177 w 277"/>
              <a:gd name="T15" fmla="*/ 430985 h 187"/>
              <a:gd name="T16" fmla="*/ 542953 w 277"/>
              <a:gd name="T17" fmla="*/ 430985 h 187"/>
              <a:gd name="T18" fmla="*/ 542953 w 277"/>
              <a:gd name="T19" fmla="*/ 381951 h 187"/>
              <a:gd name="T20" fmla="*/ 591845 w 277"/>
              <a:gd name="T21" fmla="*/ 381951 h 187"/>
              <a:gd name="T22" fmla="*/ 591845 w 277"/>
              <a:gd name="T23" fmla="*/ 482600 h 187"/>
              <a:gd name="T24" fmla="*/ 231591 w 277"/>
              <a:gd name="T25" fmla="*/ 482600 h 187"/>
              <a:gd name="T26" fmla="*/ 151821 w 277"/>
              <a:gd name="T27" fmla="*/ 381951 h 187"/>
              <a:gd name="T28" fmla="*/ 72051 w 277"/>
              <a:gd name="T29" fmla="*/ 381951 h 187"/>
              <a:gd name="T30" fmla="*/ 72051 w 277"/>
              <a:gd name="T31" fmla="*/ 291625 h 187"/>
              <a:gd name="T32" fmla="*/ 41172 w 277"/>
              <a:gd name="T33" fmla="*/ 291625 h 187"/>
              <a:gd name="T34" fmla="*/ 41172 w 277"/>
              <a:gd name="T35" fmla="*/ 371628 h 187"/>
              <a:gd name="T36" fmla="*/ 0 w 277"/>
              <a:gd name="T37" fmla="*/ 371628 h 187"/>
              <a:gd name="T38" fmla="*/ 0 w 277"/>
              <a:gd name="T39" fmla="*/ 160006 h 187"/>
              <a:gd name="T40" fmla="*/ 41172 w 277"/>
              <a:gd name="T41" fmla="*/ 160006 h 187"/>
              <a:gd name="T42" fmla="*/ 41172 w 277"/>
              <a:gd name="T43" fmla="*/ 250333 h 187"/>
              <a:gd name="T44" fmla="*/ 72051 w 277"/>
              <a:gd name="T45" fmla="*/ 250333 h 187"/>
              <a:gd name="T46" fmla="*/ 72051 w 277"/>
              <a:gd name="T47" fmla="*/ 149683 h 187"/>
              <a:gd name="T48" fmla="*/ 151821 w 277"/>
              <a:gd name="T49" fmla="*/ 149683 h 187"/>
              <a:gd name="T50" fmla="*/ 231591 w 277"/>
              <a:gd name="T51" fmla="*/ 69680 h 187"/>
              <a:gd name="T52" fmla="*/ 342241 w 277"/>
              <a:gd name="T53" fmla="*/ 69680 h 187"/>
              <a:gd name="T54" fmla="*/ 342241 w 277"/>
              <a:gd name="T55" fmla="*/ 49034 h 187"/>
              <a:gd name="T56" fmla="*/ 231591 w 277"/>
              <a:gd name="T57" fmla="*/ 49034 h 187"/>
              <a:gd name="T58" fmla="*/ 231591 w 277"/>
              <a:gd name="T59" fmla="*/ 0 h 187"/>
              <a:gd name="T60" fmla="*/ 470903 w 277"/>
              <a:gd name="T61" fmla="*/ 0 h 187"/>
              <a:gd name="T62" fmla="*/ 470903 w 277"/>
              <a:gd name="T63" fmla="*/ 49034 h 187"/>
              <a:gd name="T64" fmla="*/ 370546 w 277"/>
              <a:gd name="T65" fmla="*/ 49034 h 187"/>
              <a:gd name="T66" fmla="*/ 370546 w 277"/>
              <a:gd name="T67" fmla="*/ 69680 h 187"/>
              <a:gd name="T68" fmla="*/ 470903 w 277"/>
              <a:gd name="T69" fmla="*/ 69680 h 187"/>
              <a:gd name="T70" fmla="*/ 591845 w 277"/>
              <a:gd name="T71" fmla="*/ 180652 h 187"/>
              <a:gd name="T72" fmla="*/ 591845 w 277"/>
              <a:gd name="T73" fmla="*/ 270979 h 187"/>
              <a:gd name="T74" fmla="*/ 542953 w 277"/>
              <a:gd name="T75" fmla="*/ 270979 h 187"/>
              <a:gd name="T76" fmla="*/ 542953 w 277"/>
              <a:gd name="T77" fmla="*/ 201298 h 187"/>
              <a:gd name="T78" fmla="*/ 542953 w 277"/>
              <a:gd name="T79" fmla="*/ 201298 h 187"/>
              <a:gd name="T80" fmla="*/ 651029 w 277"/>
              <a:gd name="T81" fmla="*/ 430985 h 187"/>
              <a:gd name="T82" fmla="*/ 661322 w 277"/>
              <a:gd name="T83" fmla="*/ 430985 h 187"/>
              <a:gd name="T84" fmla="*/ 671615 w 277"/>
              <a:gd name="T85" fmla="*/ 402597 h 187"/>
              <a:gd name="T86" fmla="*/ 671615 w 277"/>
              <a:gd name="T87" fmla="*/ 260656 h 187"/>
              <a:gd name="T88" fmla="*/ 651029 w 277"/>
              <a:gd name="T89" fmla="*/ 221944 h 187"/>
              <a:gd name="T90" fmla="*/ 651029 w 277"/>
              <a:gd name="T91" fmla="*/ 270979 h 187"/>
              <a:gd name="T92" fmla="*/ 612431 w 277"/>
              <a:gd name="T93" fmla="*/ 270979 h 187"/>
              <a:gd name="T94" fmla="*/ 612431 w 277"/>
              <a:gd name="T95" fmla="*/ 170329 h 187"/>
              <a:gd name="T96" fmla="*/ 681908 w 277"/>
              <a:gd name="T97" fmla="*/ 170329 h 187"/>
              <a:gd name="T98" fmla="*/ 712787 w 277"/>
              <a:gd name="T99" fmla="*/ 250333 h 187"/>
              <a:gd name="T100" fmla="*/ 712787 w 277"/>
              <a:gd name="T101" fmla="*/ 412920 h 187"/>
              <a:gd name="T102" fmla="*/ 681908 w 277"/>
              <a:gd name="T103" fmla="*/ 482600 h 187"/>
              <a:gd name="T104" fmla="*/ 612431 w 277"/>
              <a:gd name="T105" fmla="*/ 482600 h 187"/>
              <a:gd name="T106" fmla="*/ 612431 w 277"/>
              <a:gd name="T107" fmla="*/ 381951 h 187"/>
              <a:gd name="T108" fmla="*/ 651029 w 277"/>
              <a:gd name="T109" fmla="*/ 381951 h 187"/>
              <a:gd name="T110" fmla="*/ 651029 w 277"/>
              <a:gd name="T111" fmla="*/ 430985 h 18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77"/>
              <a:gd name="T169" fmla="*/ 0 h 187"/>
              <a:gd name="T170" fmla="*/ 277 w 277"/>
              <a:gd name="T171" fmla="*/ 187 h 18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77" h="187">
                <a:moveTo>
                  <a:pt x="211" y="78"/>
                </a:moveTo>
                <a:lnTo>
                  <a:pt x="176" y="43"/>
                </a:lnTo>
                <a:lnTo>
                  <a:pt x="98" y="43"/>
                </a:lnTo>
                <a:lnTo>
                  <a:pt x="67" y="78"/>
                </a:lnTo>
                <a:lnTo>
                  <a:pt x="47" y="78"/>
                </a:lnTo>
                <a:lnTo>
                  <a:pt x="47" y="128"/>
                </a:lnTo>
                <a:lnTo>
                  <a:pt x="67" y="128"/>
                </a:lnTo>
                <a:lnTo>
                  <a:pt x="98" y="167"/>
                </a:lnTo>
                <a:lnTo>
                  <a:pt x="211" y="167"/>
                </a:lnTo>
                <a:lnTo>
                  <a:pt x="211" y="148"/>
                </a:lnTo>
                <a:lnTo>
                  <a:pt x="230" y="148"/>
                </a:lnTo>
                <a:lnTo>
                  <a:pt x="230" y="187"/>
                </a:lnTo>
                <a:lnTo>
                  <a:pt x="90" y="187"/>
                </a:lnTo>
                <a:lnTo>
                  <a:pt x="59" y="148"/>
                </a:lnTo>
                <a:lnTo>
                  <a:pt x="28" y="148"/>
                </a:lnTo>
                <a:lnTo>
                  <a:pt x="28" y="113"/>
                </a:lnTo>
                <a:lnTo>
                  <a:pt x="16" y="113"/>
                </a:lnTo>
                <a:lnTo>
                  <a:pt x="16" y="144"/>
                </a:lnTo>
                <a:lnTo>
                  <a:pt x="0" y="144"/>
                </a:lnTo>
                <a:lnTo>
                  <a:pt x="0" y="62"/>
                </a:lnTo>
                <a:lnTo>
                  <a:pt x="16" y="62"/>
                </a:lnTo>
                <a:lnTo>
                  <a:pt x="16" y="97"/>
                </a:lnTo>
                <a:lnTo>
                  <a:pt x="28" y="97"/>
                </a:lnTo>
                <a:lnTo>
                  <a:pt x="28" y="58"/>
                </a:lnTo>
                <a:lnTo>
                  <a:pt x="59" y="58"/>
                </a:lnTo>
                <a:lnTo>
                  <a:pt x="90" y="27"/>
                </a:lnTo>
                <a:lnTo>
                  <a:pt x="133" y="27"/>
                </a:lnTo>
                <a:lnTo>
                  <a:pt x="133" y="19"/>
                </a:lnTo>
                <a:lnTo>
                  <a:pt x="90" y="19"/>
                </a:lnTo>
                <a:lnTo>
                  <a:pt x="90" y="0"/>
                </a:lnTo>
                <a:lnTo>
                  <a:pt x="183" y="0"/>
                </a:lnTo>
                <a:lnTo>
                  <a:pt x="183" y="19"/>
                </a:lnTo>
                <a:lnTo>
                  <a:pt x="144" y="19"/>
                </a:lnTo>
                <a:lnTo>
                  <a:pt x="144" y="27"/>
                </a:lnTo>
                <a:lnTo>
                  <a:pt x="183" y="27"/>
                </a:lnTo>
                <a:lnTo>
                  <a:pt x="230" y="70"/>
                </a:lnTo>
                <a:lnTo>
                  <a:pt x="230" y="105"/>
                </a:lnTo>
                <a:lnTo>
                  <a:pt x="211" y="105"/>
                </a:lnTo>
                <a:lnTo>
                  <a:pt x="211" y="78"/>
                </a:lnTo>
                <a:close/>
                <a:moveTo>
                  <a:pt x="253" y="167"/>
                </a:moveTo>
                <a:lnTo>
                  <a:pt x="257" y="167"/>
                </a:lnTo>
                <a:lnTo>
                  <a:pt x="261" y="156"/>
                </a:lnTo>
                <a:lnTo>
                  <a:pt x="261" y="101"/>
                </a:lnTo>
                <a:lnTo>
                  <a:pt x="253" y="86"/>
                </a:lnTo>
                <a:lnTo>
                  <a:pt x="253" y="105"/>
                </a:lnTo>
                <a:lnTo>
                  <a:pt x="238" y="105"/>
                </a:lnTo>
                <a:lnTo>
                  <a:pt x="238" y="66"/>
                </a:lnTo>
                <a:lnTo>
                  <a:pt x="265" y="66"/>
                </a:lnTo>
                <a:lnTo>
                  <a:pt x="277" y="97"/>
                </a:lnTo>
                <a:lnTo>
                  <a:pt x="277" y="160"/>
                </a:lnTo>
                <a:lnTo>
                  <a:pt x="265" y="187"/>
                </a:lnTo>
                <a:lnTo>
                  <a:pt x="238" y="187"/>
                </a:lnTo>
                <a:lnTo>
                  <a:pt x="238" y="148"/>
                </a:lnTo>
                <a:lnTo>
                  <a:pt x="253" y="148"/>
                </a:lnTo>
                <a:lnTo>
                  <a:pt x="253" y="16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22"/>
          <p:cNvSpPr>
            <a:spLocks noEditPoints="1"/>
          </p:cNvSpPr>
          <p:nvPr/>
        </p:nvSpPr>
        <p:spPr bwMode="auto">
          <a:xfrm>
            <a:off x="4035521" y="1270014"/>
            <a:ext cx="452758" cy="312854"/>
          </a:xfrm>
          <a:custGeom>
            <a:avLst/>
            <a:gdLst>
              <a:gd name="T0" fmla="*/ 250947 w 65"/>
              <a:gd name="T1" fmla="*/ 450850 h 45"/>
              <a:gd name="T2" fmla="*/ 0 w 65"/>
              <a:gd name="T3" fmla="*/ 220416 h 45"/>
              <a:gd name="T4" fmla="*/ 250947 w 65"/>
              <a:gd name="T5" fmla="*/ 0 h 45"/>
              <a:gd name="T6" fmla="*/ 250947 w 65"/>
              <a:gd name="T7" fmla="*/ 450850 h 45"/>
              <a:gd name="T8" fmla="*/ 401516 w 65"/>
              <a:gd name="T9" fmla="*/ 350661 h 45"/>
              <a:gd name="T10" fmla="*/ 622349 w 65"/>
              <a:gd name="T11" fmla="*/ 350661 h 45"/>
              <a:gd name="T12" fmla="*/ 622349 w 65"/>
              <a:gd name="T13" fmla="*/ 400756 h 45"/>
              <a:gd name="T14" fmla="*/ 401516 w 65"/>
              <a:gd name="T15" fmla="*/ 400756 h 45"/>
              <a:gd name="T16" fmla="*/ 401516 w 65"/>
              <a:gd name="T17" fmla="*/ 350661 h 45"/>
              <a:gd name="T18" fmla="*/ 431629 w 65"/>
              <a:gd name="T19" fmla="*/ 250472 h 45"/>
              <a:gd name="T20" fmla="*/ 652463 w 65"/>
              <a:gd name="T21" fmla="*/ 250472 h 45"/>
              <a:gd name="T22" fmla="*/ 652463 w 65"/>
              <a:gd name="T23" fmla="*/ 300567 h 45"/>
              <a:gd name="T24" fmla="*/ 431629 w 65"/>
              <a:gd name="T25" fmla="*/ 300567 h 45"/>
              <a:gd name="T26" fmla="*/ 431629 w 65"/>
              <a:gd name="T27" fmla="*/ 250472 h 45"/>
              <a:gd name="T28" fmla="*/ 431629 w 65"/>
              <a:gd name="T29" fmla="*/ 150283 h 45"/>
              <a:gd name="T30" fmla="*/ 642425 w 65"/>
              <a:gd name="T31" fmla="*/ 150283 h 45"/>
              <a:gd name="T32" fmla="*/ 642425 w 65"/>
              <a:gd name="T33" fmla="*/ 200378 h 45"/>
              <a:gd name="T34" fmla="*/ 431629 w 65"/>
              <a:gd name="T35" fmla="*/ 200378 h 45"/>
              <a:gd name="T36" fmla="*/ 431629 w 65"/>
              <a:gd name="T37" fmla="*/ 150283 h 45"/>
              <a:gd name="T38" fmla="*/ 401516 w 65"/>
              <a:gd name="T39" fmla="*/ 50094 h 45"/>
              <a:gd name="T40" fmla="*/ 622349 w 65"/>
              <a:gd name="T41" fmla="*/ 50094 h 45"/>
              <a:gd name="T42" fmla="*/ 622349 w 65"/>
              <a:gd name="T43" fmla="*/ 90170 h 45"/>
              <a:gd name="T44" fmla="*/ 401516 w 65"/>
              <a:gd name="T45" fmla="*/ 90170 h 45"/>
              <a:gd name="T46" fmla="*/ 401516 w 65"/>
              <a:gd name="T47" fmla="*/ 50094 h 45"/>
              <a:gd name="T48" fmla="*/ 331250 w 65"/>
              <a:gd name="T49" fmla="*/ 0 h 45"/>
              <a:gd name="T50" fmla="*/ 331250 w 65"/>
              <a:gd name="T51" fmla="*/ 440831 h 45"/>
              <a:gd name="T52" fmla="*/ 260985 w 65"/>
              <a:gd name="T53" fmla="*/ 450850 h 45"/>
              <a:gd name="T54" fmla="*/ 260985 w 65"/>
              <a:gd name="T55" fmla="*/ 0 h 45"/>
              <a:gd name="T56" fmla="*/ 331250 w 65"/>
              <a:gd name="T57" fmla="*/ 0 h 4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65"/>
              <a:gd name="T88" fmla="*/ 0 h 45"/>
              <a:gd name="T89" fmla="*/ 65 w 65"/>
              <a:gd name="T90" fmla="*/ 45 h 45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65" h="45">
                <a:moveTo>
                  <a:pt x="25" y="45"/>
                </a:moveTo>
                <a:cubicBezTo>
                  <a:pt x="9" y="44"/>
                  <a:pt x="0" y="34"/>
                  <a:pt x="0" y="22"/>
                </a:cubicBezTo>
                <a:cubicBezTo>
                  <a:pt x="0" y="12"/>
                  <a:pt x="9" y="3"/>
                  <a:pt x="25" y="0"/>
                </a:cubicBezTo>
                <a:cubicBezTo>
                  <a:pt x="25" y="45"/>
                  <a:pt x="25" y="45"/>
                  <a:pt x="25" y="45"/>
                </a:cubicBezTo>
                <a:close/>
                <a:moveTo>
                  <a:pt x="40" y="35"/>
                </a:moveTo>
                <a:cubicBezTo>
                  <a:pt x="62" y="35"/>
                  <a:pt x="62" y="35"/>
                  <a:pt x="62" y="35"/>
                </a:cubicBezTo>
                <a:cubicBezTo>
                  <a:pt x="62" y="40"/>
                  <a:pt x="62" y="40"/>
                  <a:pt x="62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35"/>
                  <a:pt x="40" y="35"/>
                  <a:pt x="40" y="35"/>
                </a:cubicBezTo>
                <a:close/>
                <a:moveTo>
                  <a:pt x="43" y="25"/>
                </a:moveTo>
                <a:cubicBezTo>
                  <a:pt x="65" y="25"/>
                  <a:pt x="65" y="25"/>
                  <a:pt x="65" y="25"/>
                </a:cubicBezTo>
                <a:cubicBezTo>
                  <a:pt x="65" y="30"/>
                  <a:pt x="65" y="30"/>
                  <a:pt x="65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25"/>
                  <a:pt x="43" y="25"/>
                  <a:pt x="43" y="25"/>
                </a:cubicBezTo>
                <a:close/>
                <a:moveTo>
                  <a:pt x="43" y="15"/>
                </a:moveTo>
                <a:cubicBezTo>
                  <a:pt x="64" y="15"/>
                  <a:pt x="64" y="15"/>
                  <a:pt x="64" y="15"/>
                </a:cubicBezTo>
                <a:cubicBezTo>
                  <a:pt x="64" y="20"/>
                  <a:pt x="64" y="20"/>
                  <a:pt x="64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0" y="5"/>
                </a:moveTo>
                <a:cubicBezTo>
                  <a:pt x="62" y="5"/>
                  <a:pt x="62" y="5"/>
                  <a:pt x="62" y="5"/>
                </a:cubicBezTo>
                <a:cubicBezTo>
                  <a:pt x="62" y="9"/>
                  <a:pt x="62" y="9"/>
                  <a:pt x="62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5"/>
                  <a:pt x="40" y="5"/>
                  <a:pt x="40" y="5"/>
                </a:cubicBezTo>
                <a:close/>
                <a:moveTo>
                  <a:pt x="33" y="0"/>
                </a:moveTo>
                <a:cubicBezTo>
                  <a:pt x="37" y="15"/>
                  <a:pt x="37" y="30"/>
                  <a:pt x="33" y="44"/>
                </a:cubicBezTo>
                <a:cubicBezTo>
                  <a:pt x="31" y="45"/>
                  <a:pt x="28" y="45"/>
                  <a:pt x="26" y="45"/>
                </a:cubicBezTo>
                <a:cubicBezTo>
                  <a:pt x="26" y="0"/>
                  <a:pt x="26" y="0"/>
                  <a:pt x="26" y="0"/>
                </a:cubicBezTo>
                <a:cubicBezTo>
                  <a:pt x="28" y="0"/>
                  <a:pt x="31" y="0"/>
                  <a:pt x="33" y="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" name="Freeform 23"/>
          <p:cNvSpPr>
            <a:spLocks noEditPoints="1"/>
          </p:cNvSpPr>
          <p:nvPr/>
        </p:nvSpPr>
        <p:spPr bwMode="auto">
          <a:xfrm>
            <a:off x="3263300" y="2683366"/>
            <a:ext cx="480297" cy="361325"/>
          </a:xfrm>
          <a:custGeom>
            <a:avLst/>
            <a:gdLst>
              <a:gd name="T0" fmla="*/ 41169 w 269"/>
              <a:gd name="T1" fmla="*/ 440791 h 202"/>
              <a:gd name="T2" fmla="*/ 650981 w 269"/>
              <a:gd name="T3" fmla="*/ 121153 h 202"/>
              <a:gd name="T4" fmla="*/ 692150 w 269"/>
              <a:gd name="T5" fmla="*/ 440791 h 202"/>
              <a:gd name="T6" fmla="*/ 0 w 269"/>
              <a:gd name="T7" fmla="*/ 520700 h 202"/>
              <a:gd name="T8" fmla="*/ 0 w 269"/>
              <a:gd name="T9" fmla="*/ 440791 h 202"/>
              <a:gd name="T10" fmla="*/ 90057 w 269"/>
              <a:gd name="T11" fmla="*/ 239728 h 202"/>
              <a:gd name="T12" fmla="*/ 120933 w 269"/>
              <a:gd name="T13" fmla="*/ 280972 h 202"/>
              <a:gd name="T14" fmla="*/ 151810 w 269"/>
              <a:gd name="T15" fmla="*/ 239728 h 202"/>
              <a:gd name="T16" fmla="*/ 180113 w 269"/>
              <a:gd name="T17" fmla="*/ 219106 h 202"/>
              <a:gd name="T18" fmla="*/ 151810 w 269"/>
              <a:gd name="T19" fmla="*/ 180441 h 202"/>
              <a:gd name="T20" fmla="*/ 120933 w 269"/>
              <a:gd name="T21" fmla="*/ 219106 h 202"/>
              <a:gd name="T22" fmla="*/ 90057 w 269"/>
              <a:gd name="T23" fmla="*/ 219106 h 202"/>
              <a:gd name="T24" fmla="*/ 501744 w 269"/>
              <a:gd name="T25" fmla="*/ 239728 h 202"/>
              <a:gd name="T26" fmla="*/ 602093 w 269"/>
              <a:gd name="T27" fmla="*/ 219106 h 202"/>
              <a:gd name="T28" fmla="*/ 501744 w 269"/>
              <a:gd name="T29" fmla="*/ 219106 h 202"/>
              <a:gd name="T30" fmla="*/ 602093 w 269"/>
              <a:gd name="T31" fmla="*/ 30933 h 202"/>
              <a:gd name="T32" fmla="*/ 481160 w 269"/>
              <a:gd name="T33" fmla="*/ 69599 h 202"/>
              <a:gd name="T34" fmla="*/ 481160 w 269"/>
              <a:gd name="T35" fmla="*/ 30933 h 202"/>
              <a:gd name="T36" fmla="*/ 581509 w 269"/>
              <a:gd name="T37" fmla="*/ 0 h 202"/>
              <a:gd name="T38" fmla="*/ 501744 w 269"/>
              <a:gd name="T39" fmla="*/ 20622 h 202"/>
              <a:gd name="T40" fmla="*/ 512037 w 269"/>
              <a:gd name="T41" fmla="*/ 0 h 202"/>
              <a:gd name="T42" fmla="*/ 591801 w 269"/>
              <a:gd name="T43" fmla="*/ 100531 h 202"/>
              <a:gd name="T44" fmla="*/ 501744 w 269"/>
              <a:gd name="T45" fmla="*/ 79909 h 202"/>
              <a:gd name="T46" fmla="*/ 591801 w 269"/>
              <a:gd name="T47" fmla="*/ 79909 h 202"/>
              <a:gd name="T48" fmla="*/ 200698 w 269"/>
              <a:gd name="T49" fmla="*/ 30933 h 202"/>
              <a:gd name="T50" fmla="*/ 72045 w 269"/>
              <a:gd name="T51" fmla="*/ 69599 h 202"/>
              <a:gd name="T52" fmla="*/ 72045 w 269"/>
              <a:gd name="T53" fmla="*/ 30933 h 202"/>
              <a:gd name="T54" fmla="*/ 172394 w 269"/>
              <a:gd name="T55" fmla="*/ 0 h 202"/>
              <a:gd name="T56" fmla="*/ 100349 w 269"/>
              <a:gd name="T57" fmla="*/ 20622 h 202"/>
              <a:gd name="T58" fmla="*/ 100349 w 269"/>
              <a:gd name="T59" fmla="*/ 0 h 202"/>
              <a:gd name="T60" fmla="*/ 180113 w 269"/>
              <a:gd name="T61" fmla="*/ 100531 h 202"/>
              <a:gd name="T62" fmla="*/ 90057 w 269"/>
              <a:gd name="T63" fmla="*/ 79909 h 20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9"/>
              <a:gd name="T97" fmla="*/ 0 h 202"/>
              <a:gd name="T98" fmla="*/ 269 w 269"/>
              <a:gd name="T99" fmla="*/ 202 h 20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9" h="202">
                <a:moveTo>
                  <a:pt x="0" y="171"/>
                </a:moveTo>
                <a:lnTo>
                  <a:pt x="16" y="171"/>
                </a:lnTo>
                <a:lnTo>
                  <a:pt x="16" y="47"/>
                </a:lnTo>
                <a:lnTo>
                  <a:pt x="253" y="47"/>
                </a:lnTo>
                <a:lnTo>
                  <a:pt x="253" y="171"/>
                </a:lnTo>
                <a:lnTo>
                  <a:pt x="269" y="171"/>
                </a:lnTo>
                <a:lnTo>
                  <a:pt x="269" y="202"/>
                </a:lnTo>
                <a:lnTo>
                  <a:pt x="0" y="202"/>
                </a:lnTo>
                <a:lnTo>
                  <a:pt x="0" y="171"/>
                </a:lnTo>
                <a:close/>
                <a:moveTo>
                  <a:pt x="35" y="85"/>
                </a:moveTo>
                <a:lnTo>
                  <a:pt x="35" y="93"/>
                </a:lnTo>
                <a:lnTo>
                  <a:pt x="47" y="93"/>
                </a:lnTo>
                <a:lnTo>
                  <a:pt x="47" y="109"/>
                </a:lnTo>
                <a:lnTo>
                  <a:pt x="59" y="109"/>
                </a:lnTo>
                <a:lnTo>
                  <a:pt x="59" y="93"/>
                </a:lnTo>
                <a:lnTo>
                  <a:pt x="70" y="93"/>
                </a:lnTo>
                <a:lnTo>
                  <a:pt x="70" y="85"/>
                </a:lnTo>
                <a:lnTo>
                  <a:pt x="59" y="85"/>
                </a:lnTo>
                <a:lnTo>
                  <a:pt x="59" y="70"/>
                </a:lnTo>
                <a:lnTo>
                  <a:pt x="47" y="70"/>
                </a:lnTo>
                <a:lnTo>
                  <a:pt x="47" y="85"/>
                </a:lnTo>
                <a:lnTo>
                  <a:pt x="35" y="85"/>
                </a:lnTo>
                <a:close/>
                <a:moveTo>
                  <a:pt x="195" y="85"/>
                </a:moveTo>
                <a:lnTo>
                  <a:pt x="195" y="93"/>
                </a:lnTo>
                <a:lnTo>
                  <a:pt x="234" y="93"/>
                </a:lnTo>
                <a:lnTo>
                  <a:pt x="234" y="85"/>
                </a:lnTo>
                <a:lnTo>
                  <a:pt x="195" y="85"/>
                </a:lnTo>
                <a:close/>
                <a:moveTo>
                  <a:pt x="187" y="12"/>
                </a:moveTo>
                <a:lnTo>
                  <a:pt x="234" y="12"/>
                </a:lnTo>
                <a:lnTo>
                  <a:pt x="234" y="27"/>
                </a:lnTo>
                <a:lnTo>
                  <a:pt x="187" y="27"/>
                </a:lnTo>
                <a:lnTo>
                  <a:pt x="187" y="12"/>
                </a:lnTo>
                <a:close/>
                <a:moveTo>
                  <a:pt x="199" y="0"/>
                </a:moveTo>
                <a:lnTo>
                  <a:pt x="226" y="0"/>
                </a:lnTo>
                <a:lnTo>
                  <a:pt x="226" y="8"/>
                </a:lnTo>
                <a:lnTo>
                  <a:pt x="195" y="8"/>
                </a:lnTo>
                <a:lnTo>
                  <a:pt x="199" y="0"/>
                </a:lnTo>
                <a:close/>
                <a:moveTo>
                  <a:pt x="230" y="31"/>
                </a:moveTo>
                <a:lnTo>
                  <a:pt x="230" y="39"/>
                </a:lnTo>
                <a:lnTo>
                  <a:pt x="191" y="39"/>
                </a:lnTo>
                <a:lnTo>
                  <a:pt x="195" y="31"/>
                </a:lnTo>
                <a:lnTo>
                  <a:pt x="230" y="31"/>
                </a:lnTo>
                <a:close/>
                <a:moveTo>
                  <a:pt x="28" y="12"/>
                </a:moveTo>
                <a:lnTo>
                  <a:pt x="78" y="12"/>
                </a:lnTo>
                <a:lnTo>
                  <a:pt x="78" y="27"/>
                </a:lnTo>
                <a:lnTo>
                  <a:pt x="28" y="27"/>
                </a:lnTo>
                <a:lnTo>
                  <a:pt x="28" y="12"/>
                </a:lnTo>
                <a:close/>
                <a:moveTo>
                  <a:pt x="39" y="0"/>
                </a:moveTo>
                <a:lnTo>
                  <a:pt x="67" y="0"/>
                </a:lnTo>
                <a:lnTo>
                  <a:pt x="67" y="8"/>
                </a:lnTo>
                <a:lnTo>
                  <a:pt x="39" y="8"/>
                </a:lnTo>
                <a:lnTo>
                  <a:pt x="39" y="0"/>
                </a:lnTo>
                <a:close/>
                <a:moveTo>
                  <a:pt x="70" y="31"/>
                </a:moveTo>
                <a:lnTo>
                  <a:pt x="70" y="39"/>
                </a:lnTo>
                <a:lnTo>
                  <a:pt x="35" y="39"/>
                </a:lnTo>
                <a:lnTo>
                  <a:pt x="35" y="31"/>
                </a:lnTo>
                <a:lnTo>
                  <a:pt x="70" y="3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Freeform 24"/>
          <p:cNvSpPr>
            <a:spLocks noEditPoints="1"/>
          </p:cNvSpPr>
          <p:nvPr/>
        </p:nvSpPr>
        <p:spPr bwMode="auto">
          <a:xfrm>
            <a:off x="5553525" y="1200614"/>
            <a:ext cx="361325" cy="418608"/>
          </a:xfrm>
          <a:custGeom>
            <a:avLst/>
            <a:gdLst>
              <a:gd name="T0" fmla="*/ 310417 w 52"/>
              <a:gd name="T1" fmla="*/ 0 h 60"/>
              <a:gd name="T2" fmla="*/ 380512 w 52"/>
              <a:gd name="T3" fmla="*/ 70379 h 60"/>
              <a:gd name="T4" fmla="*/ 400538 w 52"/>
              <a:gd name="T5" fmla="*/ 462492 h 60"/>
              <a:gd name="T6" fmla="*/ 0 w 52"/>
              <a:gd name="T7" fmla="*/ 603250 h 60"/>
              <a:gd name="T8" fmla="*/ 20027 w 52"/>
              <a:gd name="T9" fmla="*/ 462492 h 60"/>
              <a:gd name="T10" fmla="*/ 50067 w 52"/>
              <a:gd name="T11" fmla="*/ 20108 h 60"/>
              <a:gd name="T12" fmla="*/ 100135 w 52"/>
              <a:gd name="T13" fmla="*/ 0 h 60"/>
              <a:gd name="T14" fmla="*/ 490660 w 52"/>
              <a:gd name="T15" fmla="*/ 492654 h 60"/>
              <a:gd name="T16" fmla="*/ 480646 w 52"/>
              <a:gd name="T17" fmla="*/ 532871 h 60"/>
              <a:gd name="T18" fmla="*/ 460619 w 52"/>
              <a:gd name="T19" fmla="*/ 502708 h 60"/>
              <a:gd name="T20" fmla="*/ 430579 w 52"/>
              <a:gd name="T21" fmla="*/ 321733 h 60"/>
              <a:gd name="T22" fmla="*/ 390525 w 52"/>
              <a:gd name="T23" fmla="*/ 351896 h 60"/>
              <a:gd name="T24" fmla="*/ 430579 w 52"/>
              <a:gd name="T25" fmla="*/ 512763 h 60"/>
              <a:gd name="T26" fmla="*/ 480646 w 52"/>
              <a:gd name="T27" fmla="*/ 552979 h 60"/>
              <a:gd name="T28" fmla="*/ 520700 w 52"/>
              <a:gd name="T29" fmla="*/ 492654 h 60"/>
              <a:gd name="T30" fmla="*/ 490660 w 52"/>
              <a:gd name="T31" fmla="*/ 251354 h 60"/>
              <a:gd name="T32" fmla="*/ 480646 w 52"/>
              <a:gd name="T33" fmla="*/ 150813 h 60"/>
              <a:gd name="T34" fmla="*/ 480646 w 52"/>
              <a:gd name="T35" fmla="*/ 140758 h 60"/>
              <a:gd name="T36" fmla="*/ 450606 w 52"/>
              <a:gd name="T37" fmla="*/ 100542 h 60"/>
              <a:gd name="T38" fmla="*/ 460619 w 52"/>
              <a:gd name="T39" fmla="*/ 140758 h 60"/>
              <a:gd name="T40" fmla="*/ 440592 w 52"/>
              <a:gd name="T41" fmla="*/ 170921 h 60"/>
              <a:gd name="T42" fmla="*/ 420565 w 52"/>
              <a:gd name="T43" fmla="*/ 221192 h 60"/>
              <a:gd name="T44" fmla="*/ 420565 w 52"/>
              <a:gd name="T45" fmla="*/ 231246 h 60"/>
              <a:gd name="T46" fmla="*/ 430579 w 52"/>
              <a:gd name="T47" fmla="*/ 251354 h 60"/>
              <a:gd name="T48" fmla="*/ 450606 w 52"/>
              <a:gd name="T49" fmla="*/ 251354 h 60"/>
              <a:gd name="T50" fmla="*/ 440592 w 52"/>
              <a:gd name="T51" fmla="*/ 241300 h 60"/>
              <a:gd name="T52" fmla="*/ 430579 w 52"/>
              <a:gd name="T53" fmla="*/ 221192 h 60"/>
              <a:gd name="T54" fmla="*/ 70094 w 52"/>
              <a:gd name="T55" fmla="*/ 241300 h 60"/>
              <a:gd name="T56" fmla="*/ 330444 w 52"/>
              <a:gd name="T57" fmla="*/ 70379 h 60"/>
              <a:gd name="T58" fmla="*/ 310417 w 52"/>
              <a:gd name="T59" fmla="*/ 50271 h 60"/>
              <a:gd name="T60" fmla="*/ 80108 w 52"/>
              <a:gd name="T61" fmla="*/ 60325 h 60"/>
              <a:gd name="T62" fmla="*/ 70094 w 52"/>
              <a:gd name="T63" fmla="*/ 241300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52"/>
              <a:gd name="T97" fmla="*/ 0 h 60"/>
              <a:gd name="T98" fmla="*/ 52 w 52"/>
              <a:gd name="T99" fmla="*/ 60 h 6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52" h="60">
                <a:moveTo>
                  <a:pt x="10" y="0"/>
                </a:move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5" y="1"/>
                  <a:pt x="36" y="2"/>
                </a:cubicBezTo>
                <a:cubicBezTo>
                  <a:pt x="37" y="3"/>
                  <a:pt x="38" y="5"/>
                  <a:pt x="38" y="7"/>
                </a:cubicBezTo>
                <a:cubicBezTo>
                  <a:pt x="38" y="46"/>
                  <a:pt x="38" y="46"/>
                  <a:pt x="38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60"/>
                  <a:pt x="40" y="60"/>
                  <a:pt x="4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6"/>
                  <a:pt x="2" y="46"/>
                  <a:pt x="2" y="46"/>
                </a:cubicBezTo>
                <a:cubicBezTo>
                  <a:pt x="2" y="7"/>
                  <a:pt x="2" y="7"/>
                  <a:pt x="2" y="7"/>
                </a:cubicBezTo>
                <a:cubicBezTo>
                  <a:pt x="2" y="5"/>
                  <a:pt x="3" y="3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6" y="1"/>
                  <a:pt x="8" y="0"/>
                  <a:pt x="10" y="0"/>
                </a:cubicBezTo>
                <a:close/>
                <a:moveTo>
                  <a:pt x="45" y="25"/>
                </a:moveTo>
                <a:cubicBezTo>
                  <a:pt x="46" y="29"/>
                  <a:pt x="49" y="42"/>
                  <a:pt x="49" y="49"/>
                </a:cubicBezTo>
                <a:cubicBezTo>
                  <a:pt x="49" y="51"/>
                  <a:pt x="49" y="52"/>
                  <a:pt x="48" y="52"/>
                </a:cubicBezTo>
                <a:cubicBezTo>
                  <a:pt x="48" y="52"/>
                  <a:pt x="48" y="53"/>
                  <a:pt x="48" y="53"/>
                </a:cubicBezTo>
                <a:cubicBezTo>
                  <a:pt x="48" y="53"/>
                  <a:pt x="48" y="52"/>
                  <a:pt x="48" y="52"/>
                </a:cubicBezTo>
                <a:cubicBezTo>
                  <a:pt x="47" y="52"/>
                  <a:pt x="46" y="51"/>
                  <a:pt x="46" y="50"/>
                </a:cubicBezTo>
                <a:cubicBezTo>
                  <a:pt x="45" y="45"/>
                  <a:pt x="45" y="33"/>
                  <a:pt x="45" y="33"/>
                </a:cubicBezTo>
                <a:cubicBezTo>
                  <a:pt x="43" y="32"/>
                  <a:pt x="43" y="32"/>
                  <a:pt x="43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5"/>
                  <a:pt x="39" y="35"/>
                  <a:pt x="39" y="35"/>
                </a:cubicBezTo>
                <a:cubicBezTo>
                  <a:pt x="42" y="35"/>
                  <a:pt x="42" y="35"/>
                  <a:pt x="42" y="35"/>
                </a:cubicBezTo>
                <a:cubicBezTo>
                  <a:pt x="42" y="38"/>
                  <a:pt x="42" y="46"/>
                  <a:pt x="43" y="51"/>
                </a:cubicBezTo>
                <a:cubicBezTo>
                  <a:pt x="44" y="53"/>
                  <a:pt x="45" y="54"/>
                  <a:pt x="46" y="55"/>
                </a:cubicBezTo>
                <a:cubicBezTo>
                  <a:pt x="47" y="55"/>
                  <a:pt x="48" y="55"/>
                  <a:pt x="48" y="55"/>
                </a:cubicBezTo>
                <a:cubicBezTo>
                  <a:pt x="49" y="55"/>
                  <a:pt x="50" y="55"/>
                  <a:pt x="50" y="55"/>
                </a:cubicBezTo>
                <a:cubicBezTo>
                  <a:pt x="51" y="54"/>
                  <a:pt x="52" y="52"/>
                  <a:pt x="52" y="49"/>
                </a:cubicBezTo>
                <a:cubicBezTo>
                  <a:pt x="52" y="42"/>
                  <a:pt x="49" y="30"/>
                  <a:pt x="48" y="25"/>
                </a:cubicBezTo>
                <a:cubicBezTo>
                  <a:pt x="49" y="25"/>
                  <a:pt x="49" y="25"/>
                  <a:pt x="49" y="25"/>
                </a:cubicBezTo>
                <a:cubicBezTo>
                  <a:pt x="49" y="17"/>
                  <a:pt x="49" y="17"/>
                  <a:pt x="49" y="17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5" y="10"/>
                  <a:pt x="45" y="10"/>
                  <a:pt x="45" y="10"/>
                </a:cubicBezTo>
                <a:cubicBezTo>
                  <a:pt x="43" y="11"/>
                  <a:pt x="43" y="11"/>
                  <a:pt x="43" y="11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6"/>
                  <a:pt x="46" y="16"/>
                  <a:pt x="46" y="16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9"/>
                  <a:pt x="44" y="19"/>
                  <a:pt x="44" y="19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3"/>
                  <a:pt x="42" y="23"/>
                  <a:pt x="42" y="23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5" y="25"/>
                  <a:pt x="45" y="25"/>
                  <a:pt x="45" y="25"/>
                </a:cubicBezTo>
                <a:close/>
                <a:moveTo>
                  <a:pt x="44" y="21"/>
                </a:moveTo>
                <a:cubicBezTo>
                  <a:pt x="44" y="24"/>
                  <a:pt x="44" y="24"/>
                  <a:pt x="44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2"/>
                  <a:pt x="43" y="22"/>
                  <a:pt x="43" y="22"/>
                </a:cubicBezTo>
                <a:cubicBezTo>
                  <a:pt x="44" y="21"/>
                  <a:pt x="44" y="21"/>
                  <a:pt x="44" y="21"/>
                </a:cubicBezTo>
                <a:close/>
                <a:moveTo>
                  <a:pt x="7" y="24"/>
                </a:moveTo>
                <a:cubicBezTo>
                  <a:pt x="33" y="24"/>
                  <a:pt x="33" y="24"/>
                  <a:pt x="33" y="24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6"/>
                  <a:pt x="33" y="6"/>
                </a:cubicBezTo>
                <a:cubicBezTo>
                  <a:pt x="32" y="5"/>
                  <a:pt x="31" y="5"/>
                  <a:pt x="31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5"/>
                  <a:pt x="8" y="5"/>
                  <a:pt x="8" y="6"/>
                </a:cubicBezTo>
                <a:cubicBezTo>
                  <a:pt x="8" y="6"/>
                  <a:pt x="7" y="7"/>
                  <a:pt x="7" y="7"/>
                </a:cubicBezTo>
                <a:lnTo>
                  <a:pt x="7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Freeform 25"/>
          <p:cNvSpPr>
            <a:spLocks noEditPoints="1"/>
          </p:cNvSpPr>
          <p:nvPr/>
        </p:nvSpPr>
        <p:spPr bwMode="auto">
          <a:xfrm>
            <a:off x="3994762" y="2704296"/>
            <a:ext cx="493517" cy="369036"/>
          </a:xfrm>
          <a:custGeom>
            <a:avLst/>
            <a:gdLst>
              <a:gd name="T0" fmla="*/ 360608 w 71"/>
              <a:gd name="T1" fmla="*/ 50171 h 53"/>
              <a:gd name="T2" fmla="*/ 580980 w 71"/>
              <a:gd name="T3" fmla="*/ 270924 h 53"/>
              <a:gd name="T4" fmla="*/ 360608 w 71"/>
              <a:gd name="T5" fmla="*/ 491676 h 53"/>
              <a:gd name="T6" fmla="*/ 130220 w 71"/>
              <a:gd name="T7" fmla="*/ 270924 h 53"/>
              <a:gd name="T8" fmla="*/ 360608 w 71"/>
              <a:gd name="T9" fmla="*/ 50171 h 53"/>
              <a:gd name="T10" fmla="*/ 580980 w 71"/>
              <a:gd name="T11" fmla="*/ 0 h 53"/>
              <a:gd name="T12" fmla="*/ 530896 w 71"/>
              <a:gd name="T13" fmla="*/ 60205 h 53"/>
              <a:gd name="T14" fmla="*/ 550930 w 71"/>
              <a:gd name="T15" fmla="*/ 80274 h 53"/>
              <a:gd name="T16" fmla="*/ 631065 w 71"/>
              <a:gd name="T17" fmla="*/ 270924 h 53"/>
              <a:gd name="T18" fmla="*/ 560946 w 71"/>
              <a:gd name="T19" fmla="*/ 451539 h 53"/>
              <a:gd name="T20" fmla="*/ 611031 w 71"/>
              <a:gd name="T21" fmla="*/ 511745 h 53"/>
              <a:gd name="T22" fmla="*/ 711200 w 71"/>
              <a:gd name="T23" fmla="*/ 270924 h 53"/>
              <a:gd name="T24" fmla="*/ 611031 w 71"/>
              <a:gd name="T25" fmla="*/ 20068 h 53"/>
              <a:gd name="T26" fmla="*/ 580980 w 71"/>
              <a:gd name="T27" fmla="*/ 0 h 53"/>
              <a:gd name="T28" fmla="*/ 120203 w 71"/>
              <a:gd name="T29" fmla="*/ 531813 h 53"/>
              <a:gd name="T30" fmla="*/ 170287 w 71"/>
              <a:gd name="T31" fmla="*/ 471608 h 53"/>
              <a:gd name="T32" fmla="*/ 160270 w 71"/>
              <a:gd name="T33" fmla="*/ 471608 h 53"/>
              <a:gd name="T34" fmla="*/ 80135 w 71"/>
              <a:gd name="T35" fmla="*/ 270924 h 53"/>
              <a:gd name="T36" fmla="*/ 160270 w 71"/>
              <a:gd name="T37" fmla="*/ 80274 h 53"/>
              <a:gd name="T38" fmla="*/ 180304 w 71"/>
              <a:gd name="T39" fmla="*/ 60205 h 53"/>
              <a:gd name="T40" fmla="*/ 130220 w 71"/>
              <a:gd name="T41" fmla="*/ 0 h 53"/>
              <a:gd name="T42" fmla="*/ 110186 w 71"/>
              <a:gd name="T43" fmla="*/ 20068 h 53"/>
              <a:gd name="T44" fmla="*/ 0 w 71"/>
              <a:gd name="T45" fmla="*/ 270924 h 53"/>
              <a:gd name="T46" fmla="*/ 110186 w 71"/>
              <a:gd name="T47" fmla="*/ 521779 h 53"/>
              <a:gd name="T48" fmla="*/ 120203 w 71"/>
              <a:gd name="T49" fmla="*/ 531813 h 53"/>
              <a:gd name="T50" fmla="*/ 340575 w 71"/>
              <a:gd name="T51" fmla="*/ 341163 h 53"/>
              <a:gd name="T52" fmla="*/ 380642 w 71"/>
              <a:gd name="T53" fmla="*/ 341163 h 53"/>
              <a:gd name="T54" fmla="*/ 400676 w 71"/>
              <a:gd name="T55" fmla="*/ 190650 h 53"/>
              <a:gd name="T56" fmla="*/ 400676 w 71"/>
              <a:gd name="T57" fmla="*/ 110376 h 53"/>
              <a:gd name="T58" fmla="*/ 320541 w 71"/>
              <a:gd name="T59" fmla="*/ 110376 h 53"/>
              <a:gd name="T60" fmla="*/ 320541 w 71"/>
              <a:gd name="T61" fmla="*/ 190650 h 53"/>
              <a:gd name="T62" fmla="*/ 340575 w 71"/>
              <a:gd name="T63" fmla="*/ 341163 h 53"/>
              <a:gd name="T64" fmla="*/ 330558 w 71"/>
              <a:gd name="T65" fmla="*/ 441505 h 53"/>
              <a:gd name="T66" fmla="*/ 380642 w 71"/>
              <a:gd name="T67" fmla="*/ 441505 h 53"/>
              <a:gd name="T68" fmla="*/ 380642 w 71"/>
              <a:gd name="T69" fmla="*/ 381300 h 53"/>
              <a:gd name="T70" fmla="*/ 330558 w 71"/>
              <a:gd name="T71" fmla="*/ 381300 h 53"/>
              <a:gd name="T72" fmla="*/ 330558 w 71"/>
              <a:gd name="T73" fmla="*/ 441505 h 5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1"/>
              <a:gd name="T112" fmla="*/ 0 h 53"/>
              <a:gd name="T113" fmla="*/ 71 w 71"/>
              <a:gd name="T114" fmla="*/ 53 h 5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1" h="53">
                <a:moveTo>
                  <a:pt x="36" y="5"/>
                </a:moveTo>
                <a:cubicBezTo>
                  <a:pt x="48" y="5"/>
                  <a:pt x="58" y="15"/>
                  <a:pt x="58" y="27"/>
                </a:cubicBezTo>
                <a:cubicBezTo>
                  <a:pt x="58" y="39"/>
                  <a:pt x="48" y="49"/>
                  <a:pt x="36" y="49"/>
                </a:cubicBezTo>
                <a:cubicBezTo>
                  <a:pt x="23" y="49"/>
                  <a:pt x="13" y="39"/>
                  <a:pt x="13" y="27"/>
                </a:cubicBezTo>
                <a:cubicBezTo>
                  <a:pt x="13" y="15"/>
                  <a:pt x="23" y="5"/>
                  <a:pt x="36" y="5"/>
                </a:cubicBezTo>
                <a:close/>
                <a:moveTo>
                  <a:pt x="58" y="0"/>
                </a:moveTo>
                <a:cubicBezTo>
                  <a:pt x="53" y="6"/>
                  <a:pt x="53" y="6"/>
                  <a:pt x="53" y="6"/>
                </a:cubicBezTo>
                <a:cubicBezTo>
                  <a:pt x="54" y="7"/>
                  <a:pt x="54" y="7"/>
                  <a:pt x="55" y="8"/>
                </a:cubicBezTo>
                <a:cubicBezTo>
                  <a:pt x="60" y="13"/>
                  <a:pt x="63" y="20"/>
                  <a:pt x="63" y="27"/>
                </a:cubicBezTo>
                <a:cubicBezTo>
                  <a:pt x="63" y="34"/>
                  <a:pt x="60" y="40"/>
                  <a:pt x="56" y="45"/>
                </a:cubicBezTo>
                <a:cubicBezTo>
                  <a:pt x="61" y="51"/>
                  <a:pt x="61" y="51"/>
                  <a:pt x="61" y="51"/>
                </a:cubicBezTo>
                <a:cubicBezTo>
                  <a:pt x="67" y="45"/>
                  <a:pt x="71" y="37"/>
                  <a:pt x="71" y="27"/>
                </a:cubicBezTo>
                <a:cubicBezTo>
                  <a:pt x="71" y="17"/>
                  <a:pt x="67" y="9"/>
                  <a:pt x="61" y="2"/>
                </a:cubicBezTo>
                <a:cubicBezTo>
                  <a:pt x="60" y="2"/>
                  <a:pt x="59" y="1"/>
                  <a:pt x="58" y="0"/>
                </a:cubicBezTo>
                <a:close/>
                <a:moveTo>
                  <a:pt x="12" y="53"/>
                </a:moveTo>
                <a:cubicBezTo>
                  <a:pt x="17" y="47"/>
                  <a:pt x="17" y="47"/>
                  <a:pt x="17" y="47"/>
                </a:cubicBezTo>
                <a:cubicBezTo>
                  <a:pt x="17" y="47"/>
                  <a:pt x="17" y="47"/>
                  <a:pt x="16" y="47"/>
                </a:cubicBezTo>
                <a:cubicBezTo>
                  <a:pt x="11" y="42"/>
                  <a:pt x="8" y="35"/>
                  <a:pt x="8" y="27"/>
                </a:cubicBezTo>
                <a:cubicBezTo>
                  <a:pt x="8" y="20"/>
                  <a:pt x="11" y="13"/>
                  <a:pt x="16" y="8"/>
                </a:cubicBezTo>
                <a:cubicBezTo>
                  <a:pt x="17" y="7"/>
                  <a:pt x="17" y="7"/>
                  <a:pt x="18" y="6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1"/>
                  <a:pt x="11" y="2"/>
                  <a:pt x="11" y="2"/>
                </a:cubicBezTo>
                <a:cubicBezTo>
                  <a:pt x="4" y="9"/>
                  <a:pt x="0" y="17"/>
                  <a:pt x="0" y="27"/>
                </a:cubicBezTo>
                <a:cubicBezTo>
                  <a:pt x="0" y="37"/>
                  <a:pt x="4" y="46"/>
                  <a:pt x="11" y="52"/>
                </a:cubicBezTo>
                <a:cubicBezTo>
                  <a:pt x="11" y="53"/>
                  <a:pt x="12" y="53"/>
                  <a:pt x="12" y="53"/>
                </a:cubicBezTo>
                <a:close/>
                <a:moveTo>
                  <a:pt x="34" y="34"/>
                </a:moveTo>
                <a:cubicBezTo>
                  <a:pt x="38" y="34"/>
                  <a:pt x="38" y="34"/>
                  <a:pt x="38" y="34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1"/>
                  <a:pt x="40" y="11"/>
                  <a:pt x="40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9"/>
                  <a:pt x="32" y="19"/>
                  <a:pt x="32" y="19"/>
                </a:cubicBezTo>
                <a:cubicBezTo>
                  <a:pt x="34" y="34"/>
                  <a:pt x="34" y="34"/>
                  <a:pt x="34" y="34"/>
                </a:cubicBezTo>
                <a:close/>
                <a:moveTo>
                  <a:pt x="33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38"/>
                  <a:pt x="38" y="38"/>
                  <a:pt x="38" y="38"/>
                </a:cubicBezTo>
                <a:cubicBezTo>
                  <a:pt x="33" y="38"/>
                  <a:pt x="33" y="38"/>
                  <a:pt x="33" y="38"/>
                </a:cubicBezTo>
                <a:lnTo>
                  <a:pt x="33" y="4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Freeform 26"/>
          <p:cNvSpPr>
            <a:spLocks noEditPoints="1"/>
          </p:cNvSpPr>
          <p:nvPr/>
        </p:nvSpPr>
        <p:spPr bwMode="auto">
          <a:xfrm>
            <a:off x="4718513" y="3343224"/>
            <a:ext cx="464875" cy="488009"/>
          </a:xfrm>
          <a:custGeom>
            <a:avLst/>
            <a:gdLst>
              <a:gd name="T0" fmla="*/ 79991 w 67"/>
              <a:gd name="T1" fmla="*/ 482237 h 70"/>
              <a:gd name="T2" fmla="*/ 99989 w 67"/>
              <a:gd name="T3" fmla="*/ 602797 h 70"/>
              <a:gd name="T4" fmla="*/ 59993 w 67"/>
              <a:gd name="T5" fmla="*/ 683170 h 70"/>
              <a:gd name="T6" fmla="*/ 99989 w 67"/>
              <a:gd name="T7" fmla="*/ 703263 h 70"/>
              <a:gd name="T8" fmla="*/ 149983 w 67"/>
              <a:gd name="T9" fmla="*/ 552564 h 70"/>
              <a:gd name="T10" fmla="*/ 159982 w 67"/>
              <a:gd name="T11" fmla="*/ 452098 h 70"/>
              <a:gd name="T12" fmla="*/ 109988 w 67"/>
              <a:gd name="T13" fmla="*/ 341585 h 70"/>
              <a:gd name="T14" fmla="*/ 59993 w 67"/>
              <a:gd name="T15" fmla="*/ 452098 h 70"/>
              <a:gd name="T16" fmla="*/ 109988 w 67"/>
              <a:gd name="T17" fmla="*/ 562610 h 70"/>
              <a:gd name="T18" fmla="*/ 309965 w 67"/>
              <a:gd name="T19" fmla="*/ 703263 h 70"/>
              <a:gd name="T20" fmla="*/ 309965 w 67"/>
              <a:gd name="T21" fmla="*/ 452098 h 70"/>
              <a:gd name="T22" fmla="*/ 299966 w 67"/>
              <a:gd name="T23" fmla="*/ 401865 h 70"/>
              <a:gd name="T24" fmla="*/ 349961 w 67"/>
              <a:gd name="T25" fmla="*/ 401865 h 70"/>
              <a:gd name="T26" fmla="*/ 349961 w 67"/>
              <a:gd name="T27" fmla="*/ 452098 h 70"/>
              <a:gd name="T28" fmla="*/ 359960 w 67"/>
              <a:gd name="T29" fmla="*/ 703263 h 70"/>
              <a:gd name="T30" fmla="*/ 199978 w 67"/>
              <a:gd name="T31" fmla="*/ 703263 h 70"/>
              <a:gd name="T32" fmla="*/ 199978 w 67"/>
              <a:gd name="T33" fmla="*/ 452098 h 70"/>
              <a:gd name="T34" fmla="*/ 189979 w 67"/>
              <a:gd name="T35" fmla="*/ 401865 h 70"/>
              <a:gd name="T36" fmla="*/ 239973 w 67"/>
              <a:gd name="T37" fmla="*/ 401865 h 70"/>
              <a:gd name="T38" fmla="*/ 239973 w 67"/>
              <a:gd name="T39" fmla="*/ 452098 h 70"/>
              <a:gd name="T40" fmla="*/ 249972 w 67"/>
              <a:gd name="T41" fmla="*/ 703263 h 70"/>
              <a:gd name="T42" fmla="*/ 149983 w 67"/>
              <a:gd name="T43" fmla="*/ 482237 h 70"/>
              <a:gd name="T44" fmla="*/ 199978 w 67"/>
              <a:gd name="T45" fmla="*/ 572657 h 70"/>
              <a:gd name="T46" fmla="*/ 189979 w 67"/>
              <a:gd name="T47" fmla="*/ 683170 h 70"/>
              <a:gd name="T48" fmla="*/ 169981 w 67"/>
              <a:gd name="T49" fmla="*/ 542517 h 70"/>
              <a:gd name="T50" fmla="*/ 259971 w 67"/>
              <a:gd name="T51" fmla="*/ 482237 h 70"/>
              <a:gd name="T52" fmla="*/ 269970 w 67"/>
              <a:gd name="T53" fmla="*/ 683170 h 70"/>
              <a:gd name="T54" fmla="*/ 309965 w 67"/>
              <a:gd name="T55" fmla="*/ 602797 h 70"/>
              <a:gd name="T56" fmla="*/ 289968 w 67"/>
              <a:gd name="T57" fmla="*/ 492284 h 70"/>
              <a:gd name="T58" fmla="*/ 369959 w 67"/>
              <a:gd name="T59" fmla="*/ 502331 h 70"/>
              <a:gd name="T60" fmla="*/ 379957 w 67"/>
              <a:gd name="T61" fmla="*/ 683170 h 70"/>
              <a:gd name="T62" fmla="*/ 589934 w 67"/>
              <a:gd name="T63" fmla="*/ 612843 h 70"/>
              <a:gd name="T64" fmla="*/ 559937 w 67"/>
              <a:gd name="T65" fmla="*/ 170792 h 70"/>
              <a:gd name="T66" fmla="*/ 419953 w 67"/>
              <a:gd name="T67" fmla="*/ 512377 h 70"/>
              <a:gd name="T68" fmla="*/ 559937 w 67"/>
              <a:gd name="T69" fmla="*/ 140653 h 70"/>
              <a:gd name="T70" fmla="*/ 639928 w 67"/>
              <a:gd name="T71" fmla="*/ 0 h 70"/>
              <a:gd name="T72" fmla="*/ 559937 w 67"/>
              <a:gd name="T73" fmla="*/ 140653 h 7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7"/>
              <a:gd name="T112" fmla="*/ 0 h 70"/>
              <a:gd name="T113" fmla="*/ 67 w 67"/>
              <a:gd name="T114" fmla="*/ 70 h 7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7" h="70">
                <a:moveTo>
                  <a:pt x="1" y="48"/>
                </a:moveTo>
                <a:cubicBezTo>
                  <a:pt x="3" y="48"/>
                  <a:pt x="6" y="48"/>
                  <a:pt x="8" y="48"/>
                </a:cubicBezTo>
                <a:cubicBezTo>
                  <a:pt x="8" y="51"/>
                  <a:pt x="9" y="54"/>
                  <a:pt x="9" y="57"/>
                </a:cubicBezTo>
                <a:cubicBezTo>
                  <a:pt x="10" y="58"/>
                  <a:pt x="10" y="59"/>
                  <a:pt x="10" y="60"/>
                </a:cubicBezTo>
                <a:cubicBezTo>
                  <a:pt x="10" y="63"/>
                  <a:pt x="10" y="66"/>
                  <a:pt x="8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3" y="64"/>
                  <a:pt x="0" y="57"/>
                  <a:pt x="1" y="48"/>
                </a:cubicBezTo>
                <a:close/>
                <a:moveTo>
                  <a:pt x="10" y="70"/>
                </a:moveTo>
                <a:cubicBezTo>
                  <a:pt x="14" y="70"/>
                  <a:pt x="14" y="70"/>
                  <a:pt x="14" y="70"/>
                </a:cubicBezTo>
                <a:cubicBezTo>
                  <a:pt x="17" y="63"/>
                  <a:pt x="16" y="60"/>
                  <a:pt x="15" y="55"/>
                </a:cubicBezTo>
                <a:cubicBezTo>
                  <a:pt x="14" y="52"/>
                  <a:pt x="14" y="49"/>
                  <a:pt x="13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4" y="40"/>
                  <a:pt x="14" y="40"/>
                  <a:pt x="14" y="40"/>
                </a:cubicBezTo>
                <a:cubicBezTo>
                  <a:pt x="11" y="34"/>
                  <a:pt x="11" y="34"/>
                  <a:pt x="11" y="34"/>
                </a:cubicBezTo>
                <a:cubicBezTo>
                  <a:pt x="9" y="40"/>
                  <a:pt x="9" y="40"/>
                  <a:pt x="9" y="40"/>
                </a:cubicBezTo>
                <a:cubicBezTo>
                  <a:pt x="6" y="45"/>
                  <a:pt x="6" y="45"/>
                  <a:pt x="6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50"/>
                  <a:pt x="10" y="53"/>
                  <a:pt x="11" y="56"/>
                </a:cubicBezTo>
                <a:cubicBezTo>
                  <a:pt x="12" y="61"/>
                  <a:pt x="13" y="63"/>
                  <a:pt x="10" y="70"/>
                </a:cubicBezTo>
                <a:close/>
                <a:moveTo>
                  <a:pt x="31" y="70"/>
                </a:moveTo>
                <a:cubicBezTo>
                  <a:pt x="34" y="63"/>
                  <a:pt x="33" y="61"/>
                  <a:pt x="32" y="56"/>
                </a:cubicBezTo>
                <a:cubicBezTo>
                  <a:pt x="32" y="53"/>
                  <a:pt x="31" y="50"/>
                  <a:pt x="31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0"/>
                  <a:pt x="30" y="40"/>
                  <a:pt x="30" y="40"/>
                </a:cubicBezTo>
                <a:cubicBezTo>
                  <a:pt x="33" y="34"/>
                  <a:pt x="33" y="34"/>
                  <a:pt x="33" y="34"/>
                </a:cubicBezTo>
                <a:cubicBezTo>
                  <a:pt x="35" y="40"/>
                  <a:pt x="35" y="40"/>
                  <a:pt x="35" y="40"/>
                </a:cubicBezTo>
                <a:cubicBezTo>
                  <a:pt x="38" y="45"/>
                  <a:pt x="38" y="45"/>
                  <a:pt x="38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9"/>
                  <a:pt x="36" y="52"/>
                  <a:pt x="36" y="55"/>
                </a:cubicBezTo>
                <a:cubicBezTo>
                  <a:pt x="37" y="60"/>
                  <a:pt x="38" y="63"/>
                  <a:pt x="36" y="70"/>
                </a:cubicBezTo>
                <a:cubicBezTo>
                  <a:pt x="31" y="70"/>
                  <a:pt x="31" y="70"/>
                  <a:pt x="31" y="70"/>
                </a:cubicBezTo>
                <a:close/>
                <a:moveTo>
                  <a:pt x="20" y="70"/>
                </a:moveTo>
                <a:cubicBezTo>
                  <a:pt x="23" y="63"/>
                  <a:pt x="23" y="61"/>
                  <a:pt x="22" y="56"/>
                </a:cubicBezTo>
                <a:cubicBezTo>
                  <a:pt x="21" y="53"/>
                  <a:pt x="20" y="50"/>
                  <a:pt x="20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9" y="40"/>
                  <a:pt x="19" y="40"/>
                  <a:pt x="19" y="40"/>
                </a:cubicBezTo>
                <a:cubicBezTo>
                  <a:pt x="22" y="34"/>
                  <a:pt x="22" y="34"/>
                  <a:pt x="22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7" y="45"/>
                  <a:pt x="27" y="45"/>
                  <a:pt x="27" y="45"/>
                </a:cubicBezTo>
                <a:cubicBezTo>
                  <a:pt x="24" y="45"/>
                  <a:pt x="24" y="45"/>
                  <a:pt x="24" y="45"/>
                </a:cubicBezTo>
                <a:cubicBezTo>
                  <a:pt x="24" y="49"/>
                  <a:pt x="25" y="52"/>
                  <a:pt x="26" y="55"/>
                </a:cubicBezTo>
                <a:cubicBezTo>
                  <a:pt x="27" y="60"/>
                  <a:pt x="28" y="63"/>
                  <a:pt x="25" y="70"/>
                </a:cubicBezTo>
                <a:cubicBezTo>
                  <a:pt x="20" y="70"/>
                  <a:pt x="20" y="70"/>
                  <a:pt x="20" y="70"/>
                </a:cubicBezTo>
                <a:close/>
                <a:moveTo>
                  <a:pt x="15" y="48"/>
                </a:moveTo>
                <a:cubicBezTo>
                  <a:pt x="16" y="48"/>
                  <a:pt x="17" y="48"/>
                  <a:pt x="18" y="48"/>
                </a:cubicBezTo>
                <a:cubicBezTo>
                  <a:pt x="19" y="51"/>
                  <a:pt x="19" y="54"/>
                  <a:pt x="20" y="57"/>
                </a:cubicBezTo>
                <a:cubicBezTo>
                  <a:pt x="20" y="58"/>
                  <a:pt x="21" y="59"/>
                  <a:pt x="21" y="60"/>
                </a:cubicBezTo>
                <a:cubicBezTo>
                  <a:pt x="21" y="63"/>
                  <a:pt x="20" y="66"/>
                  <a:pt x="19" y="68"/>
                </a:cubicBezTo>
                <a:cubicBezTo>
                  <a:pt x="17" y="68"/>
                  <a:pt x="17" y="68"/>
                  <a:pt x="17" y="68"/>
                </a:cubicBezTo>
                <a:cubicBezTo>
                  <a:pt x="18" y="63"/>
                  <a:pt x="18" y="60"/>
                  <a:pt x="17" y="54"/>
                </a:cubicBezTo>
                <a:cubicBezTo>
                  <a:pt x="16" y="52"/>
                  <a:pt x="16" y="50"/>
                  <a:pt x="15" y="48"/>
                </a:cubicBezTo>
                <a:close/>
                <a:moveTo>
                  <a:pt x="26" y="48"/>
                </a:moveTo>
                <a:cubicBezTo>
                  <a:pt x="26" y="50"/>
                  <a:pt x="27" y="52"/>
                  <a:pt x="27" y="54"/>
                </a:cubicBezTo>
                <a:cubicBezTo>
                  <a:pt x="28" y="60"/>
                  <a:pt x="29" y="63"/>
                  <a:pt x="27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1" y="66"/>
                  <a:pt x="32" y="63"/>
                  <a:pt x="31" y="60"/>
                </a:cubicBezTo>
                <a:cubicBezTo>
                  <a:pt x="31" y="59"/>
                  <a:pt x="31" y="58"/>
                  <a:pt x="31" y="57"/>
                </a:cubicBezTo>
                <a:cubicBezTo>
                  <a:pt x="30" y="54"/>
                  <a:pt x="30" y="51"/>
                  <a:pt x="29" y="49"/>
                </a:cubicBezTo>
                <a:cubicBezTo>
                  <a:pt x="28" y="49"/>
                  <a:pt x="27" y="49"/>
                  <a:pt x="26" y="48"/>
                </a:cubicBezTo>
                <a:close/>
                <a:moveTo>
                  <a:pt x="37" y="50"/>
                </a:moveTo>
                <a:cubicBezTo>
                  <a:pt x="37" y="51"/>
                  <a:pt x="38" y="53"/>
                  <a:pt x="38" y="54"/>
                </a:cubicBezTo>
                <a:cubicBezTo>
                  <a:pt x="39" y="60"/>
                  <a:pt x="40" y="63"/>
                  <a:pt x="38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9" y="61"/>
                  <a:pt x="59" y="61"/>
                  <a:pt x="59" y="61"/>
                </a:cubicBezTo>
                <a:cubicBezTo>
                  <a:pt x="61" y="47"/>
                  <a:pt x="63" y="34"/>
                  <a:pt x="65" y="20"/>
                </a:cubicBezTo>
                <a:cubicBezTo>
                  <a:pt x="63" y="17"/>
                  <a:pt x="60" y="16"/>
                  <a:pt x="56" y="17"/>
                </a:cubicBezTo>
                <a:cubicBezTo>
                  <a:pt x="55" y="18"/>
                  <a:pt x="54" y="20"/>
                  <a:pt x="54" y="22"/>
                </a:cubicBezTo>
                <a:cubicBezTo>
                  <a:pt x="43" y="34"/>
                  <a:pt x="40" y="43"/>
                  <a:pt x="42" y="51"/>
                </a:cubicBezTo>
                <a:cubicBezTo>
                  <a:pt x="41" y="51"/>
                  <a:pt x="39" y="50"/>
                  <a:pt x="37" y="50"/>
                </a:cubicBezTo>
                <a:close/>
                <a:moveTo>
                  <a:pt x="56" y="14"/>
                </a:moveTo>
                <a:cubicBezTo>
                  <a:pt x="59" y="14"/>
                  <a:pt x="63" y="14"/>
                  <a:pt x="67" y="14"/>
                </a:cubicBezTo>
                <a:cubicBezTo>
                  <a:pt x="67" y="9"/>
                  <a:pt x="66" y="4"/>
                  <a:pt x="64" y="0"/>
                </a:cubicBezTo>
                <a:cubicBezTo>
                  <a:pt x="62" y="0"/>
                  <a:pt x="59" y="1"/>
                  <a:pt x="57" y="1"/>
                </a:cubicBezTo>
                <a:cubicBezTo>
                  <a:pt x="55" y="6"/>
                  <a:pt x="55" y="10"/>
                  <a:pt x="56" y="14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Freeform 27"/>
          <p:cNvSpPr>
            <a:spLocks noEditPoints="1"/>
          </p:cNvSpPr>
          <p:nvPr/>
        </p:nvSpPr>
        <p:spPr bwMode="auto">
          <a:xfrm>
            <a:off x="4731732" y="1192902"/>
            <a:ext cx="465977" cy="452758"/>
          </a:xfrm>
          <a:custGeom>
            <a:avLst/>
            <a:gdLst>
              <a:gd name="T0" fmla="*/ 300677 w 67"/>
              <a:gd name="T1" fmla="*/ 441667 h 65"/>
              <a:gd name="T2" fmla="*/ 180406 w 67"/>
              <a:gd name="T3" fmla="*/ 562122 h 65"/>
              <a:gd name="T4" fmla="*/ 140316 w 67"/>
              <a:gd name="T5" fmla="*/ 562122 h 65"/>
              <a:gd name="T6" fmla="*/ 140316 w 67"/>
              <a:gd name="T7" fmla="*/ 562122 h 65"/>
              <a:gd name="T8" fmla="*/ 130294 w 67"/>
              <a:gd name="T9" fmla="*/ 511933 h 65"/>
              <a:gd name="T10" fmla="*/ 260587 w 67"/>
              <a:gd name="T11" fmla="*/ 391478 h 65"/>
              <a:gd name="T12" fmla="*/ 220497 w 67"/>
              <a:gd name="T13" fmla="*/ 341288 h 65"/>
              <a:gd name="T14" fmla="*/ 90203 w 67"/>
              <a:gd name="T15" fmla="*/ 471781 h 65"/>
              <a:gd name="T16" fmla="*/ 60135 w 67"/>
              <a:gd name="T17" fmla="*/ 481819 h 65"/>
              <a:gd name="T18" fmla="*/ 80181 w 67"/>
              <a:gd name="T19" fmla="*/ 612311 h 65"/>
              <a:gd name="T20" fmla="*/ 80181 w 67"/>
              <a:gd name="T21" fmla="*/ 612311 h 65"/>
              <a:gd name="T22" fmla="*/ 210474 w 67"/>
              <a:gd name="T23" fmla="*/ 622349 h 65"/>
              <a:gd name="T24" fmla="*/ 220497 w 67"/>
              <a:gd name="T25" fmla="*/ 602274 h 65"/>
              <a:gd name="T26" fmla="*/ 340768 w 67"/>
              <a:gd name="T27" fmla="*/ 481819 h 65"/>
              <a:gd name="T28" fmla="*/ 300677 w 67"/>
              <a:gd name="T29" fmla="*/ 441667 h 65"/>
              <a:gd name="T30" fmla="*/ 280632 w 67"/>
              <a:gd name="T31" fmla="*/ 220834 h 65"/>
              <a:gd name="T32" fmla="*/ 581310 w 67"/>
              <a:gd name="T33" fmla="*/ 501895 h 65"/>
              <a:gd name="T34" fmla="*/ 581310 w 67"/>
              <a:gd name="T35" fmla="*/ 612311 h 65"/>
              <a:gd name="T36" fmla="*/ 581310 w 67"/>
              <a:gd name="T37" fmla="*/ 612311 h 65"/>
              <a:gd name="T38" fmla="*/ 481084 w 67"/>
              <a:gd name="T39" fmla="*/ 612311 h 65"/>
              <a:gd name="T40" fmla="*/ 210474 w 67"/>
              <a:gd name="T41" fmla="*/ 291099 h 65"/>
              <a:gd name="T42" fmla="*/ 110248 w 67"/>
              <a:gd name="T43" fmla="*/ 311175 h 65"/>
              <a:gd name="T44" fmla="*/ 0 w 67"/>
              <a:gd name="T45" fmla="*/ 160606 h 65"/>
              <a:gd name="T46" fmla="*/ 30068 w 67"/>
              <a:gd name="T47" fmla="*/ 130493 h 65"/>
              <a:gd name="T48" fmla="*/ 110248 w 67"/>
              <a:gd name="T49" fmla="*/ 210796 h 65"/>
              <a:gd name="T50" fmla="*/ 170384 w 67"/>
              <a:gd name="T51" fmla="*/ 180682 h 65"/>
              <a:gd name="T52" fmla="*/ 200452 w 67"/>
              <a:gd name="T53" fmla="*/ 120455 h 65"/>
              <a:gd name="T54" fmla="*/ 130294 w 67"/>
              <a:gd name="T55" fmla="*/ 30114 h 65"/>
              <a:gd name="T56" fmla="*/ 150339 w 67"/>
              <a:gd name="T57" fmla="*/ 0 h 65"/>
              <a:gd name="T58" fmla="*/ 300677 w 67"/>
              <a:gd name="T59" fmla="*/ 120455 h 65"/>
              <a:gd name="T60" fmla="*/ 280632 w 67"/>
              <a:gd name="T61" fmla="*/ 220834 h 65"/>
              <a:gd name="T62" fmla="*/ 601355 w 67"/>
              <a:gd name="T63" fmla="*/ 30114 h 65"/>
              <a:gd name="T64" fmla="*/ 511152 w 67"/>
              <a:gd name="T65" fmla="*/ 80303 h 65"/>
              <a:gd name="T66" fmla="*/ 521174 w 67"/>
              <a:gd name="T67" fmla="*/ 120455 h 65"/>
              <a:gd name="T68" fmla="*/ 380858 w 67"/>
              <a:gd name="T69" fmla="*/ 271023 h 65"/>
              <a:gd name="T70" fmla="*/ 420948 w 67"/>
              <a:gd name="T71" fmla="*/ 311175 h 65"/>
              <a:gd name="T72" fmla="*/ 571287 w 67"/>
              <a:gd name="T73" fmla="*/ 170644 h 65"/>
              <a:gd name="T74" fmla="*/ 611378 w 67"/>
              <a:gd name="T75" fmla="*/ 180682 h 65"/>
              <a:gd name="T76" fmla="*/ 671513 w 67"/>
              <a:gd name="T77" fmla="*/ 90341 h 65"/>
              <a:gd name="T78" fmla="*/ 631423 w 67"/>
              <a:gd name="T79" fmla="*/ 60227 h 65"/>
              <a:gd name="T80" fmla="*/ 601355 w 67"/>
              <a:gd name="T81" fmla="*/ 30114 h 6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67"/>
              <a:gd name="T124" fmla="*/ 0 h 65"/>
              <a:gd name="T125" fmla="*/ 67 w 67"/>
              <a:gd name="T126" fmla="*/ 65 h 6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67" h="65">
                <a:moveTo>
                  <a:pt x="30" y="44"/>
                </a:moveTo>
                <a:cubicBezTo>
                  <a:pt x="18" y="56"/>
                  <a:pt x="18" y="56"/>
                  <a:pt x="18" y="56"/>
                </a:cubicBezTo>
                <a:cubicBezTo>
                  <a:pt x="17" y="57"/>
                  <a:pt x="15" y="57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2" y="54"/>
                  <a:pt x="12" y="52"/>
                  <a:pt x="13" y="51"/>
                </a:cubicBezTo>
                <a:cubicBezTo>
                  <a:pt x="26" y="39"/>
                  <a:pt x="26" y="39"/>
                  <a:pt x="26" y="39"/>
                </a:cubicBezTo>
                <a:cubicBezTo>
                  <a:pt x="22" y="34"/>
                  <a:pt x="22" y="34"/>
                  <a:pt x="22" y="34"/>
                </a:cubicBezTo>
                <a:cubicBezTo>
                  <a:pt x="9" y="47"/>
                  <a:pt x="9" y="47"/>
                  <a:pt x="9" y="47"/>
                </a:cubicBezTo>
                <a:cubicBezTo>
                  <a:pt x="8" y="48"/>
                  <a:pt x="7" y="48"/>
                  <a:pt x="6" y="48"/>
                </a:cubicBezTo>
                <a:cubicBezTo>
                  <a:pt x="3" y="51"/>
                  <a:pt x="4" y="57"/>
                  <a:pt x="8" y="61"/>
                </a:cubicBezTo>
                <a:cubicBezTo>
                  <a:pt x="8" y="61"/>
                  <a:pt x="8" y="61"/>
                  <a:pt x="8" y="61"/>
                </a:cubicBezTo>
                <a:cubicBezTo>
                  <a:pt x="12" y="65"/>
                  <a:pt x="18" y="65"/>
                  <a:pt x="21" y="62"/>
                </a:cubicBezTo>
                <a:cubicBezTo>
                  <a:pt x="21" y="61"/>
                  <a:pt x="21" y="60"/>
                  <a:pt x="22" y="60"/>
                </a:cubicBezTo>
                <a:cubicBezTo>
                  <a:pt x="34" y="48"/>
                  <a:pt x="34" y="48"/>
                  <a:pt x="34" y="48"/>
                </a:cubicBezTo>
                <a:cubicBezTo>
                  <a:pt x="30" y="44"/>
                  <a:pt x="30" y="44"/>
                  <a:pt x="30" y="44"/>
                </a:cubicBezTo>
                <a:close/>
                <a:moveTo>
                  <a:pt x="28" y="22"/>
                </a:moveTo>
                <a:cubicBezTo>
                  <a:pt x="58" y="50"/>
                  <a:pt x="58" y="50"/>
                  <a:pt x="58" y="50"/>
                </a:cubicBezTo>
                <a:cubicBezTo>
                  <a:pt x="61" y="53"/>
                  <a:pt x="61" y="58"/>
                  <a:pt x="58" y="61"/>
                </a:cubicBezTo>
                <a:cubicBezTo>
                  <a:pt x="58" y="61"/>
                  <a:pt x="58" y="61"/>
                  <a:pt x="58" y="61"/>
                </a:cubicBezTo>
                <a:cubicBezTo>
                  <a:pt x="56" y="63"/>
                  <a:pt x="51" y="64"/>
                  <a:pt x="48" y="61"/>
                </a:cubicBezTo>
                <a:cubicBezTo>
                  <a:pt x="21" y="29"/>
                  <a:pt x="21" y="29"/>
                  <a:pt x="21" y="29"/>
                </a:cubicBezTo>
                <a:cubicBezTo>
                  <a:pt x="18" y="31"/>
                  <a:pt x="15" y="32"/>
                  <a:pt x="11" y="31"/>
                </a:cubicBezTo>
                <a:cubicBezTo>
                  <a:pt x="0" y="16"/>
                  <a:pt x="0" y="16"/>
                  <a:pt x="0" y="16"/>
                </a:cubicBezTo>
                <a:cubicBezTo>
                  <a:pt x="3" y="13"/>
                  <a:pt x="3" y="13"/>
                  <a:pt x="3" y="13"/>
                </a:cubicBezTo>
                <a:cubicBezTo>
                  <a:pt x="11" y="21"/>
                  <a:pt x="11" y="21"/>
                  <a:pt x="11" y="21"/>
                </a:cubicBezTo>
                <a:cubicBezTo>
                  <a:pt x="17" y="18"/>
                  <a:pt x="17" y="18"/>
                  <a:pt x="17" y="18"/>
                </a:cubicBezTo>
                <a:cubicBezTo>
                  <a:pt x="20" y="12"/>
                  <a:pt x="20" y="12"/>
                  <a:pt x="20" y="12"/>
                </a:cubicBezTo>
                <a:cubicBezTo>
                  <a:pt x="13" y="3"/>
                  <a:pt x="13" y="3"/>
                  <a:pt x="13" y="3"/>
                </a:cubicBezTo>
                <a:cubicBezTo>
                  <a:pt x="15" y="0"/>
                  <a:pt x="15" y="0"/>
                  <a:pt x="15" y="0"/>
                </a:cubicBezTo>
                <a:cubicBezTo>
                  <a:pt x="30" y="12"/>
                  <a:pt x="30" y="12"/>
                  <a:pt x="30" y="12"/>
                </a:cubicBezTo>
                <a:cubicBezTo>
                  <a:pt x="31" y="16"/>
                  <a:pt x="30" y="19"/>
                  <a:pt x="28" y="22"/>
                </a:cubicBezTo>
                <a:close/>
                <a:moveTo>
                  <a:pt x="60" y="3"/>
                </a:moveTo>
                <a:cubicBezTo>
                  <a:pt x="51" y="8"/>
                  <a:pt x="51" y="8"/>
                  <a:pt x="51" y="8"/>
                </a:cubicBezTo>
                <a:cubicBezTo>
                  <a:pt x="52" y="12"/>
                  <a:pt x="52" y="12"/>
                  <a:pt x="52" y="12"/>
                </a:cubicBezTo>
                <a:cubicBezTo>
                  <a:pt x="38" y="27"/>
                  <a:pt x="38" y="27"/>
                  <a:pt x="38" y="27"/>
                </a:cubicBezTo>
                <a:cubicBezTo>
                  <a:pt x="42" y="31"/>
                  <a:pt x="42" y="31"/>
                  <a:pt x="42" y="31"/>
                </a:cubicBezTo>
                <a:cubicBezTo>
                  <a:pt x="57" y="17"/>
                  <a:pt x="57" y="17"/>
                  <a:pt x="57" y="17"/>
                </a:cubicBezTo>
                <a:cubicBezTo>
                  <a:pt x="61" y="18"/>
                  <a:pt x="61" y="18"/>
                  <a:pt x="61" y="18"/>
                </a:cubicBezTo>
                <a:cubicBezTo>
                  <a:pt x="67" y="9"/>
                  <a:pt x="67" y="9"/>
                  <a:pt x="67" y="9"/>
                </a:cubicBezTo>
                <a:cubicBezTo>
                  <a:pt x="63" y="6"/>
                  <a:pt x="63" y="6"/>
                  <a:pt x="63" y="6"/>
                </a:cubicBezTo>
                <a:lnTo>
                  <a:pt x="60" y="3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" name="Freeform 28"/>
          <p:cNvSpPr>
            <a:spLocks noEditPoints="1"/>
          </p:cNvSpPr>
          <p:nvPr/>
        </p:nvSpPr>
        <p:spPr bwMode="auto">
          <a:xfrm>
            <a:off x="5469804" y="1917754"/>
            <a:ext cx="459367" cy="459367"/>
          </a:xfrm>
          <a:custGeom>
            <a:avLst/>
            <a:gdLst>
              <a:gd name="T0" fmla="*/ 411235 w 66"/>
              <a:gd name="T1" fmla="*/ 10030 h 66"/>
              <a:gd name="T2" fmla="*/ 431295 w 66"/>
              <a:gd name="T3" fmla="*/ 20060 h 66"/>
              <a:gd name="T4" fmla="*/ 491476 w 66"/>
              <a:gd name="T5" fmla="*/ 40120 h 66"/>
              <a:gd name="T6" fmla="*/ 511536 w 66"/>
              <a:gd name="T7" fmla="*/ 50151 h 66"/>
              <a:gd name="T8" fmla="*/ 561687 w 66"/>
              <a:gd name="T9" fmla="*/ 90271 h 66"/>
              <a:gd name="T10" fmla="*/ 581747 w 66"/>
              <a:gd name="T11" fmla="*/ 110331 h 66"/>
              <a:gd name="T12" fmla="*/ 611837 w 66"/>
              <a:gd name="T13" fmla="*/ 150452 h 66"/>
              <a:gd name="T14" fmla="*/ 631898 w 66"/>
              <a:gd name="T15" fmla="*/ 180542 h 66"/>
              <a:gd name="T16" fmla="*/ 651958 w 66"/>
              <a:gd name="T17" fmla="*/ 230693 h 66"/>
              <a:gd name="T18" fmla="*/ 661988 w 66"/>
              <a:gd name="T19" fmla="*/ 260783 h 66"/>
              <a:gd name="T20" fmla="*/ 661988 w 66"/>
              <a:gd name="T21" fmla="*/ 320964 h 66"/>
              <a:gd name="T22" fmla="*/ 661988 w 66"/>
              <a:gd name="T23" fmla="*/ 341024 h 66"/>
              <a:gd name="T24" fmla="*/ 661988 w 66"/>
              <a:gd name="T25" fmla="*/ 401205 h 66"/>
              <a:gd name="T26" fmla="*/ 651958 w 66"/>
              <a:gd name="T27" fmla="*/ 431295 h 66"/>
              <a:gd name="T28" fmla="*/ 631898 w 66"/>
              <a:gd name="T29" fmla="*/ 481446 h 66"/>
              <a:gd name="T30" fmla="*/ 611837 w 66"/>
              <a:gd name="T31" fmla="*/ 511536 h 66"/>
              <a:gd name="T32" fmla="*/ 581747 w 66"/>
              <a:gd name="T33" fmla="*/ 551657 h 66"/>
              <a:gd name="T34" fmla="*/ 561687 w 66"/>
              <a:gd name="T35" fmla="*/ 571717 h 66"/>
              <a:gd name="T36" fmla="*/ 511536 w 66"/>
              <a:gd name="T37" fmla="*/ 611837 h 66"/>
              <a:gd name="T38" fmla="*/ 491476 w 66"/>
              <a:gd name="T39" fmla="*/ 621868 h 66"/>
              <a:gd name="T40" fmla="*/ 431295 w 66"/>
              <a:gd name="T41" fmla="*/ 651958 h 66"/>
              <a:gd name="T42" fmla="*/ 411235 w 66"/>
              <a:gd name="T43" fmla="*/ 651958 h 66"/>
              <a:gd name="T44" fmla="*/ 351054 w 66"/>
              <a:gd name="T45" fmla="*/ 661988 h 66"/>
              <a:gd name="T46" fmla="*/ 320964 w 66"/>
              <a:gd name="T47" fmla="*/ 661988 h 66"/>
              <a:gd name="T48" fmla="*/ 260783 w 66"/>
              <a:gd name="T49" fmla="*/ 651958 h 66"/>
              <a:gd name="T50" fmla="*/ 240723 w 66"/>
              <a:gd name="T51" fmla="*/ 651958 h 66"/>
              <a:gd name="T52" fmla="*/ 180542 w 66"/>
              <a:gd name="T53" fmla="*/ 621868 h 66"/>
              <a:gd name="T54" fmla="*/ 160482 w 66"/>
              <a:gd name="T55" fmla="*/ 611837 h 66"/>
              <a:gd name="T56" fmla="*/ 110331 w 66"/>
              <a:gd name="T57" fmla="*/ 571717 h 66"/>
              <a:gd name="T58" fmla="*/ 90271 w 66"/>
              <a:gd name="T59" fmla="*/ 551657 h 66"/>
              <a:gd name="T60" fmla="*/ 60181 w 66"/>
              <a:gd name="T61" fmla="*/ 511536 h 66"/>
              <a:gd name="T62" fmla="*/ 40120 w 66"/>
              <a:gd name="T63" fmla="*/ 481446 h 66"/>
              <a:gd name="T64" fmla="*/ 20060 w 66"/>
              <a:gd name="T65" fmla="*/ 431295 h 66"/>
              <a:gd name="T66" fmla="*/ 10030 w 66"/>
              <a:gd name="T67" fmla="*/ 401205 h 66"/>
              <a:gd name="T68" fmla="*/ 0 w 66"/>
              <a:gd name="T69" fmla="*/ 341024 h 66"/>
              <a:gd name="T70" fmla="*/ 0 w 66"/>
              <a:gd name="T71" fmla="*/ 320964 h 66"/>
              <a:gd name="T72" fmla="*/ 10030 w 66"/>
              <a:gd name="T73" fmla="*/ 260783 h 66"/>
              <a:gd name="T74" fmla="*/ 20060 w 66"/>
              <a:gd name="T75" fmla="*/ 230693 h 66"/>
              <a:gd name="T76" fmla="*/ 40120 w 66"/>
              <a:gd name="T77" fmla="*/ 180542 h 66"/>
              <a:gd name="T78" fmla="*/ 60181 w 66"/>
              <a:gd name="T79" fmla="*/ 150452 h 66"/>
              <a:gd name="T80" fmla="*/ 90271 w 66"/>
              <a:gd name="T81" fmla="*/ 110331 h 66"/>
              <a:gd name="T82" fmla="*/ 110331 w 66"/>
              <a:gd name="T83" fmla="*/ 90271 h 66"/>
              <a:gd name="T84" fmla="*/ 160482 w 66"/>
              <a:gd name="T85" fmla="*/ 50151 h 66"/>
              <a:gd name="T86" fmla="*/ 180542 w 66"/>
              <a:gd name="T87" fmla="*/ 40120 h 66"/>
              <a:gd name="T88" fmla="*/ 240723 w 66"/>
              <a:gd name="T89" fmla="*/ 20060 h 66"/>
              <a:gd name="T90" fmla="*/ 260783 w 66"/>
              <a:gd name="T91" fmla="*/ 10030 h 66"/>
              <a:gd name="T92" fmla="*/ 320964 w 66"/>
              <a:gd name="T93" fmla="*/ 0 h 66"/>
              <a:gd name="T94" fmla="*/ 351054 w 66"/>
              <a:gd name="T95" fmla="*/ 0 h 66"/>
              <a:gd name="T96" fmla="*/ 220663 w 66"/>
              <a:gd name="T97" fmla="*/ 210633 h 66"/>
              <a:gd name="T98" fmla="*/ 330994 w 66"/>
              <a:gd name="T99" fmla="*/ 501506 h 66"/>
              <a:gd name="T100" fmla="*/ 451355 w 66"/>
              <a:gd name="T101" fmla="*/ 210633 h 66"/>
              <a:gd name="T102" fmla="*/ 330994 w 66"/>
              <a:gd name="T103" fmla="*/ 190572 h 66"/>
              <a:gd name="T104" fmla="*/ 230693 w 66"/>
              <a:gd name="T105" fmla="*/ 431295 h 66"/>
              <a:gd name="T106" fmla="*/ 481446 w 66"/>
              <a:gd name="T107" fmla="*/ 330994 h 66"/>
              <a:gd name="T108" fmla="*/ 330994 w 66"/>
              <a:gd name="T109" fmla="*/ 140422 h 66"/>
              <a:gd name="T110" fmla="*/ 200602 w 66"/>
              <a:gd name="T111" fmla="*/ 471416 h 66"/>
              <a:gd name="T112" fmla="*/ 531596 w 66"/>
              <a:gd name="T113" fmla="*/ 330994 h 6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6"/>
              <a:gd name="T172" fmla="*/ 0 h 66"/>
              <a:gd name="T173" fmla="*/ 66 w 66"/>
              <a:gd name="T174" fmla="*/ 66 h 6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6" h="66">
                <a:moveTo>
                  <a:pt x="36" y="5"/>
                </a:moveTo>
                <a:cubicBezTo>
                  <a:pt x="37" y="5"/>
                  <a:pt x="37" y="5"/>
                  <a:pt x="38" y="5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3" y="2"/>
                  <a:pt x="43" y="2"/>
                  <a:pt x="43" y="2"/>
                </a:cubicBezTo>
                <a:cubicBezTo>
                  <a:pt x="43" y="6"/>
                  <a:pt x="43" y="6"/>
                  <a:pt x="43" y="6"/>
                </a:cubicBezTo>
                <a:cubicBezTo>
                  <a:pt x="44" y="7"/>
                  <a:pt x="45" y="7"/>
                  <a:pt x="45" y="7"/>
                </a:cubicBezTo>
                <a:cubicBezTo>
                  <a:pt x="49" y="4"/>
                  <a:pt x="49" y="4"/>
                  <a:pt x="49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0" y="5"/>
                  <a:pt x="50" y="5"/>
                  <a:pt x="50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10"/>
                  <a:pt x="51" y="11"/>
                  <a:pt x="52" y="11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10"/>
                  <a:pt x="57" y="10"/>
                  <a:pt x="57" y="10"/>
                </a:cubicBezTo>
                <a:cubicBezTo>
                  <a:pt x="58" y="11"/>
                  <a:pt x="58" y="11"/>
                  <a:pt x="58" y="11"/>
                </a:cubicBezTo>
                <a:cubicBezTo>
                  <a:pt x="55" y="15"/>
                  <a:pt x="55" y="15"/>
                  <a:pt x="55" y="15"/>
                </a:cubicBezTo>
                <a:cubicBezTo>
                  <a:pt x="56" y="15"/>
                  <a:pt x="56" y="16"/>
                  <a:pt x="57" y="16"/>
                </a:cubicBezTo>
                <a:cubicBezTo>
                  <a:pt x="61" y="15"/>
                  <a:pt x="61" y="15"/>
                  <a:pt x="61" y="15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7"/>
                  <a:pt x="62" y="17"/>
                  <a:pt x="62" y="17"/>
                </a:cubicBezTo>
                <a:cubicBezTo>
                  <a:pt x="63" y="18"/>
                  <a:pt x="63" y="18"/>
                  <a:pt x="63" y="18"/>
                </a:cubicBezTo>
                <a:cubicBezTo>
                  <a:pt x="59" y="21"/>
                  <a:pt x="59" y="21"/>
                  <a:pt x="59" y="21"/>
                </a:cubicBezTo>
                <a:cubicBezTo>
                  <a:pt x="60" y="22"/>
                  <a:pt x="60" y="22"/>
                  <a:pt x="60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4"/>
                  <a:pt x="65" y="24"/>
                  <a:pt x="65" y="24"/>
                </a:cubicBezTo>
                <a:cubicBezTo>
                  <a:pt x="65" y="25"/>
                  <a:pt x="65" y="25"/>
                  <a:pt x="65" y="25"/>
                </a:cubicBezTo>
                <a:cubicBezTo>
                  <a:pt x="66" y="26"/>
                  <a:pt x="66" y="26"/>
                  <a:pt x="66" y="26"/>
                </a:cubicBezTo>
                <a:cubicBezTo>
                  <a:pt x="62" y="28"/>
                  <a:pt x="62" y="28"/>
                  <a:pt x="62" y="28"/>
                </a:cubicBezTo>
                <a:cubicBezTo>
                  <a:pt x="62" y="29"/>
                  <a:pt x="62" y="30"/>
                  <a:pt x="62" y="30"/>
                </a:cubicBezTo>
                <a:cubicBezTo>
                  <a:pt x="66" y="32"/>
                  <a:pt x="66" y="32"/>
                  <a:pt x="66" y="32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4"/>
                  <a:pt x="66" y="34"/>
                  <a:pt x="66" y="34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36"/>
                  <a:pt x="62" y="37"/>
                  <a:pt x="62" y="38"/>
                </a:cubicBezTo>
                <a:cubicBezTo>
                  <a:pt x="66" y="40"/>
                  <a:pt x="66" y="40"/>
                  <a:pt x="66" y="40"/>
                </a:cubicBezTo>
                <a:cubicBezTo>
                  <a:pt x="65" y="41"/>
                  <a:pt x="65" y="41"/>
                  <a:pt x="65" y="41"/>
                </a:cubicBezTo>
                <a:cubicBezTo>
                  <a:pt x="65" y="42"/>
                  <a:pt x="65" y="42"/>
                  <a:pt x="65" y="42"/>
                </a:cubicBezTo>
                <a:cubicBezTo>
                  <a:pt x="65" y="43"/>
                  <a:pt x="65" y="43"/>
                  <a:pt x="65" y="43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44"/>
                  <a:pt x="60" y="44"/>
                  <a:pt x="59" y="45"/>
                </a:cubicBezTo>
                <a:cubicBezTo>
                  <a:pt x="63" y="48"/>
                  <a:pt x="63" y="48"/>
                  <a:pt x="63" y="48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50"/>
                  <a:pt x="62" y="50"/>
                  <a:pt x="62" y="50"/>
                </a:cubicBezTo>
                <a:cubicBezTo>
                  <a:pt x="61" y="51"/>
                  <a:pt x="61" y="51"/>
                  <a:pt x="61" y="51"/>
                </a:cubicBezTo>
                <a:cubicBezTo>
                  <a:pt x="57" y="50"/>
                  <a:pt x="57" y="50"/>
                  <a:pt x="57" y="50"/>
                </a:cubicBezTo>
                <a:cubicBezTo>
                  <a:pt x="56" y="50"/>
                  <a:pt x="56" y="51"/>
                  <a:pt x="55" y="51"/>
                </a:cubicBezTo>
                <a:cubicBezTo>
                  <a:pt x="58" y="55"/>
                  <a:pt x="58" y="55"/>
                  <a:pt x="58" y="55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7"/>
                  <a:pt x="57" y="57"/>
                  <a:pt x="57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2" y="55"/>
                  <a:pt x="52" y="55"/>
                  <a:pt x="52" y="55"/>
                </a:cubicBezTo>
                <a:cubicBezTo>
                  <a:pt x="51" y="55"/>
                  <a:pt x="51" y="56"/>
                  <a:pt x="50" y="56"/>
                </a:cubicBezTo>
                <a:cubicBezTo>
                  <a:pt x="51" y="61"/>
                  <a:pt x="51" y="61"/>
                  <a:pt x="51" y="61"/>
                </a:cubicBezTo>
                <a:cubicBezTo>
                  <a:pt x="50" y="62"/>
                  <a:pt x="50" y="62"/>
                  <a:pt x="50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49" y="62"/>
                  <a:pt x="49" y="62"/>
                  <a:pt x="49" y="62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9"/>
                  <a:pt x="44" y="60"/>
                  <a:pt x="43" y="60"/>
                </a:cubicBezTo>
                <a:cubicBezTo>
                  <a:pt x="43" y="65"/>
                  <a:pt x="43" y="65"/>
                  <a:pt x="43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38" y="61"/>
                  <a:pt x="38" y="61"/>
                  <a:pt x="38" y="61"/>
                </a:cubicBezTo>
                <a:cubicBezTo>
                  <a:pt x="37" y="61"/>
                  <a:pt x="37" y="61"/>
                  <a:pt x="36" y="61"/>
                </a:cubicBezTo>
                <a:cubicBezTo>
                  <a:pt x="35" y="66"/>
                  <a:pt x="35" y="66"/>
                  <a:pt x="35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2" y="66"/>
                  <a:pt x="32" y="66"/>
                  <a:pt x="32" y="66"/>
                </a:cubicBezTo>
                <a:cubicBezTo>
                  <a:pt x="31" y="61"/>
                  <a:pt x="31" y="61"/>
                  <a:pt x="31" y="61"/>
                </a:cubicBezTo>
                <a:cubicBezTo>
                  <a:pt x="30" y="61"/>
                  <a:pt x="29" y="61"/>
                  <a:pt x="29" y="61"/>
                </a:cubicBezTo>
                <a:cubicBezTo>
                  <a:pt x="26" y="65"/>
                  <a:pt x="26" y="65"/>
                  <a:pt x="26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4" y="65"/>
                  <a:pt x="24" y="65"/>
                  <a:pt x="24" y="65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0"/>
                  <a:pt x="22" y="59"/>
                  <a:pt x="22" y="59"/>
                </a:cubicBezTo>
                <a:cubicBezTo>
                  <a:pt x="18" y="62"/>
                  <a:pt x="18" y="62"/>
                  <a:pt x="18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56"/>
                  <a:pt x="17" y="56"/>
                  <a:pt x="17" y="56"/>
                </a:cubicBezTo>
                <a:cubicBezTo>
                  <a:pt x="16" y="56"/>
                  <a:pt x="16" y="55"/>
                  <a:pt x="15" y="55"/>
                </a:cubicBezTo>
                <a:cubicBezTo>
                  <a:pt x="11" y="57"/>
                  <a:pt x="11" y="57"/>
                  <a:pt x="11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6"/>
                  <a:pt x="10" y="56"/>
                  <a:pt x="10" y="56"/>
                </a:cubicBezTo>
                <a:cubicBezTo>
                  <a:pt x="9" y="55"/>
                  <a:pt x="9" y="55"/>
                  <a:pt x="9" y="55"/>
                </a:cubicBezTo>
                <a:cubicBezTo>
                  <a:pt x="11" y="51"/>
                  <a:pt x="11" y="51"/>
                  <a:pt x="11" y="51"/>
                </a:cubicBezTo>
                <a:cubicBezTo>
                  <a:pt x="11" y="51"/>
                  <a:pt x="11" y="50"/>
                  <a:pt x="10" y="50"/>
                </a:cubicBezTo>
                <a:cubicBezTo>
                  <a:pt x="6" y="51"/>
                  <a:pt x="6" y="51"/>
                  <a:pt x="6" y="51"/>
                </a:cubicBezTo>
                <a:cubicBezTo>
                  <a:pt x="5" y="50"/>
                  <a:pt x="5" y="50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4" y="48"/>
                  <a:pt x="4" y="48"/>
                  <a:pt x="4" y="48"/>
                </a:cubicBezTo>
                <a:cubicBezTo>
                  <a:pt x="8" y="45"/>
                  <a:pt x="8" y="45"/>
                  <a:pt x="8" y="45"/>
                </a:cubicBezTo>
                <a:cubicBezTo>
                  <a:pt x="7" y="44"/>
                  <a:pt x="7" y="44"/>
                  <a:pt x="7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37"/>
                  <a:pt x="5" y="36"/>
                  <a:pt x="5" y="36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2"/>
                  <a:pt x="0" y="32"/>
                </a:cubicBezTo>
                <a:cubicBezTo>
                  <a:pt x="5" y="30"/>
                  <a:pt x="5" y="30"/>
                  <a:pt x="5" y="30"/>
                </a:cubicBezTo>
                <a:cubicBezTo>
                  <a:pt x="5" y="30"/>
                  <a:pt x="5" y="29"/>
                  <a:pt x="5" y="28"/>
                </a:cubicBezTo>
                <a:cubicBezTo>
                  <a:pt x="1" y="26"/>
                  <a:pt x="1" y="26"/>
                  <a:pt x="1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3"/>
                  <a:pt x="2" y="23"/>
                  <a:pt x="2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2"/>
                  <a:pt x="7" y="22"/>
                  <a:pt x="8" y="21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6"/>
                  <a:pt x="5" y="16"/>
                  <a:pt x="5" y="16"/>
                </a:cubicBezTo>
                <a:cubicBezTo>
                  <a:pt x="6" y="15"/>
                  <a:pt x="6" y="15"/>
                  <a:pt x="6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1" y="16"/>
                  <a:pt x="11" y="15"/>
                  <a:pt x="11" y="15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1" y="9"/>
                  <a:pt x="11" y="9"/>
                  <a:pt x="11" y="9"/>
                </a:cubicBezTo>
                <a:cubicBezTo>
                  <a:pt x="15" y="11"/>
                  <a:pt x="15" y="11"/>
                  <a:pt x="15" y="11"/>
                </a:cubicBezTo>
                <a:cubicBezTo>
                  <a:pt x="16" y="11"/>
                  <a:pt x="16" y="10"/>
                  <a:pt x="17" y="10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3" y="7"/>
                  <a:pt x="23" y="6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1"/>
                  <a:pt x="25" y="1"/>
                  <a:pt x="25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29" y="5"/>
                  <a:pt x="29" y="5"/>
                  <a:pt x="29" y="5"/>
                </a:cubicBezTo>
                <a:cubicBezTo>
                  <a:pt x="29" y="5"/>
                  <a:pt x="30" y="5"/>
                  <a:pt x="31" y="5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6" y="5"/>
                  <a:pt x="36" y="5"/>
                  <a:pt x="36" y="5"/>
                </a:cubicBezTo>
                <a:close/>
                <a:moveTo>
                  <a:pt x="33" y="17"/>
                </a:moveTo>
                <a:cubicBezTo>
                  <a:pt x="29" y="17"/>
                  <a:pt x="25" y="18"/>
                  <a:pt x="22" y="21"/>
                </a:cubicBezTo>
                <a:cubicBezTo>
                  <a:pt x="19" y="24"/>
                  <a:pt x="17" y="29"/>
                  <a:pt x="17" y="33"/>
                </a:cubicBezTo>
                <a:cubicBezTo>
                  <a:pt x="17" y="38"/>
                  <a:pt x="19" y="42"/>
                  <a:pt x="22" y="45"/>
                </a:cubicBezTo>
                <a:cubicBezTo>
                  <a:pt x="25" y="48"/>
                  <a:pt x="29" y="50"/>
                  <a:pt x="33" y="50"/>
                </a:cubicBezTo>
                <a:cubicBezTo>
                  <a:pt x="38" y="50"/>
                  <a:pt x="42" y="48"/>
                  <a:pt x="45" y="45"/>
                </a:cubicBezTo>
                <a:cubicBezTo>
                  <a:pt x="48" y="42"/>
                  <a:pt x="50" y="38"/>
                  <a:pt x="50" y="33"/>
                </a:cubicBezTo>
                <a:cubicBezTo>
                  <a:pt x="50" y="29"/>
                  <a:pt x="48" y="24"/>
                  <a:pt x="45" y="21"/>
                </a:cubicBezTo>
                <a:cubicBezTo>
                  <a:pt x="42" y="18"/>
                  <a:pt x="38" y="17"/>
                  <a:pt x="33" y="17"/>
                </a:cubicBezTo>
                <a:close/>
                <a:moveTo>
                  <a:pt x="43" y="23"/>
                </a:moveTo>
                <a:cubicBezTo>
                  <a:pt x="41" y="20"/>
                  <a:pt x="37" y="19"/>
                  <a:pt x="33" y="19"/>
                </a:cubicBezTo>
                <a:cubicBezTo>
                  <a:pt x="30" y="19"/>
                  <a:pt x="26" y="20"/>
                  <a:pt x="23" y="23"/>
                </a:cubicBezTo>
                <a:cubicBezTo>
                  <a:pt x="21" y="26"/>
                  <a:pt x="19" y="29"/>
                  <a:pt x="19" y="33"/>
                </a:cubicBezTo>
                <a:cubicBezTo>
                  <a:pt x="19" y="37"/>
                  <a:pt x="21" y="41"/>
                  <a:pt x="23" y="43"/>
                </a:cubicBezTo>
                <a:cubicBezTo>
                  <a:pt x="26" y="46"/>
                  <a:pt x="30" y="47"/>
                  <a:pt x="33" y="47"/>
                </a:cubicBezTo>
                <a:cubicBezTo>
                  <a:pt x="37" y="47"/>
                  <a:pt x="41" y="46"/>
                  <a:pt x="43" y="43"/>
                </a:cubicBezTo>
                <a:cubicBezTo>
                  <a:pt x="46" y="41"/>
                  <a:pt x="48" y="37"/>
                  <a:pt x="48" y="33"/>
                </a:cubicBezTo>
                <a:cubicBezTo>
                  <a:pt x="48" y="29"/>
                  <a:pt x="46" y="26"/>
                  <a:pt x="43" y="23"/>
                </a:cubicBezTo>
                <a:close/>
                <a:moveTo>
                  <a:pt x="47" y="20"/>
                </a:moveTo>
                <a:cubicBezTo>
                  <a:pt x="44" y="16"/>
                  <a:pt x="39" y="14"/>
                  <a:pt x="33" y="14"/>
                </a:cubicBezTo>
                <a:cubicBezTo>
                  <a:pt x="28" y="14"/>
                  <a:pt x="23" y="16"/>
                  <a:pt x="20" y="20"/>
                </a:cubicBezTo>
                <a:cubicBezTo>
                  <a:pt x="16" y="23"/>
                  <a:pt x="14" y="28"/>
                  <a:pt x="14" y="33"/>
                </a:cubicBezTo>
                <a:cubicBezTo>
                  <a:pt x="14" y="38"/>
                  <a:pt x="16" y="43"/>
                  <a:pt x="20" y="47"/>
                </a:cubicBezTo>
                <a:cubicBezTo>
                  <a:pt x="23" y="50"/>
                  <a:pt x="28" y="52"/>
                  <a:pt x="33" y="52"/>
                </a:cubicBezTo>
                <a:cubicBezTo>
                  <a:pt x="39" y="52"/>
                  <a:pt x="44" y="50"/>
                  <a:pt x="47" y="47"/>
                </a:cubicBezTo>
                <a:cubicBezTo>
                  <a:pt x="50" y="43"/>
                  <a:pt x="53" y="38"/>
                  <a:pt x="53" y="33"/>
                </a:cubicBezTo>
                <a:cubicBezTo>
                  <a:pt x="53" y="28"/>
                  <a:pt x="50" y="23"/>
                  <a:pt x="47" y="2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Freeform 29"/>
          <p:cNvSpPr>
            <a:spLocks noEditPoints="1"/>
          </p:cNvSpPr>
          <p:nvPr/>
        </p:nvSpPr>
        <p:spPr bwMode="auto">
          <a:xfrm>
            <a:off x="6186945" y="1214934"/>
            <a:ext cx="458265" cy="410897"/>
          </a:xfrm>
          <a:custGeom>
            <a:avLst/>
            <a:gdLst>
              <a:gd name="T0" fmla="*/ 120073 w 66"/>
              <a:gd name="T1" fmla="*/ 451631 h 59"/>
              <a:gd name="T2" fmla="*/ 370224 w 66"/>
              <a:gd name="T3" fmla="*/ 461667 h 59"/>
              <a:gd name="T4" fmla="*/ 280170 w 66"/>
              <a:gd name="T5" fmla="*/ 110399 h 59"/>
              <a:gd name="T6" fmla="*/ 100061 w 66"/>
              <a:gd name="T7" fmla="*/ 50181 h 59"/>
              <a:gd name="T8" fmla="*/ 150091 w 66"/>
              <a:gd name="T9" fmla="*/ 381377 h 59"/>
              <a:gd name="T10" fmla="*/ 70042 w 66"/>
              <a:gd name="T11" fmla="*/ 371341 h 59"/>
              <a:gd name="T12" fmla="*/ 70042 w 66"/>
              <a:gd name="T13" fmla="*/ 371341 h 59"/>
              <a:gd name="T14" fmla="*/ 180109 w 66"/>
              <a:gd name="T15" fmla="*/ 50181 h 59"/>
              <a:gd name="T16" fmla="*/ 180109 w 66"/>
              <a:gd name="T17" fmla="*/ 50181 h 59"/>
              <a:gd name="T18" fmla="*/ 120073 w 66"/>
              <a:gd name="T19" fmla="*/ 70254 h 59"/>
              <a:gd name="T20" fmla="*/ 370224 w 66"/>
              <a:gd name="T21" fmla="*/ 341232 h 59"/>
              <a:gd name="T22" fmla="*/ 220133 w 66"/>
              <a:gd name="T23" fmla="*/ 411486 h 59"/>
              <a:gd name="T24" fmla="*/ 180109 w 66"/>
              <a:gd name="T25" fmla="*/ 411486 h 59"/>
              <a:gd name="T26" fmla="*/ 180109 w 66"/>
              <a:gd name="T27" fmla="*/ 411486 h 59"/>
              <a:gd name="T28" fmla="*/ 280170 w 66"/>
              <a:gd name="T29" fmla="*/ 461667 h 59"/>
              <a:gd name="T30" fmla="*/ 210127 w 66"/>
              <a:gd name="T31" fmla="*/ 501812 h 59"/>
              <a:gd name="T32" fmla="*/ 240145 w 66"/>
              <a:gd name="T33" fmla="*/ 501812 h 59"/>
              <a:gd name="T34" fmla="*/ 250152 w 66"/>
              <a:gd name="T35" fmla="*/ 491776 h 59"/>
              <a:gd name="T36" fmla="*/ 250152 w 66"/>
              <a:gd name="T37" fmla="*/ 491776 h 59"/>
              <a:gd name="T38" fmla="*/ 370224 w 66"/>
              <a:gd name="T39" fmla="*/ 491776 h 59"/>
              <a:gd name="T40" fmla="*/ 320194 w 66"/>
              <a:gd name="T41" fmla="*/ 551993 h 59"/>
              <a:gd name="T42" fmla="*/ 350212 w 66"/>
              <a:gd name="T43" fmla="*/ 541957 h 59"/>
              <a:gd name="T44" fmla="*/ 360218 w 66"/>
              <a:gd name="T45" fmla="*/ 521884 h 59"/>
              <a:gd name="T46" fmla="*/ 360218 w 66"/>
              <a:gd name="T47" fmla="*/ 521884 h 59"/>
              <a:gd name="T48" fmla="*/ 460279 w 66"/>
              <a:gd name="T49" fmla="*/ 461667 h 59"/>
              <a:gd name="T50" fmla="*/ 460279 w 66"/>
              <a:gd name="T51" fmla="*/ 541957 h 59"/>
              <a:gd name="T52" fmla="*/ 470285 w 66"/>
              <a:gd name="T53" fmla="*/ 511848 h 59"/>
              <a:gd name="T54" fmla="*/ 470285 w 66"/>
              <a:gd name="T55" fmla="*/ 491776 h 59"/>
              <a:gd name="T56" fmla="*/ 470285 w 66"/>
              <a:gd name="T57" fmla="*/ 491776 h 59"/>
              <a:gd name="T58" fmla="*/ 530321 w 66"/>
              <a:gd name="T59" fmla="*/ 391413 h 59"/>
              <a:gd name="T60" fmla="*/ 560339 w 66"/>
              <a:gd name="T61" fmla="*/ 471703 h 59"/>
              <a:gd name="T62" fmla="*/ 560339 w 66"/>
              <a:gd name="T63" fmla="*/ 431558 h 59"/>
              <a:gd name="T64" fmla="*/ 550333 w 66"/>
              <a:gd name="T65" fmla="*/ 421522 h 59"/>
              <a:gd name="T66" fmla="*/ 550333 w 66"/>
              <a:gd name="T67" fmla="*/ 421522 h 59"/>
              <a:gd name="T68" fmla="*/ 550333 w 66"/>
              <a:gd name="T69" fmla="*/ 301087 h 59"/>
              <a:gd name="T70" fmla="*/ 620376 w 66"/>
              <a:gd name="T71" fmla="*/ 351268 h 59"/>
              <a:gd name="T72" fmla="*/ 600364 w 66"/>
              <a:gd name="T73" fmla="*/ 321160 h 59"/>
              <a:gd name="T74" fmla="*/ 590358 w 66"/>
              <a:gd name="T75" fmla="*/ 311123 h 59"/>
              <a:gd name="T76" fmla="*/ 590358 w 66"/>
              <a:gd name="T77" fmla="*/ 311123 h 59"/>
              <a:gd name="T78" fmla="*/ 530321 w 66"/>
              <a:gd name="T79" fmla="*/ 210761 h 59"/>
              <a:gd name="T80" fmla="*/ 610370 w 66"/>
              <a:gd name="T81" fmla="*/ 210761 h 59"/>
              <a:gd name="T82" fmla="*/ 580352 w 66"/>
              <a:gd name="T83" fmla="*/ 200725 h 59"/>
              <a:gd name="T84" fmla="*/ 560339 w 66"/>
              <a:gd name="T85" fmla="*/ 200725 h 59"/>
              <a:gd name="T86" fmla="*/ 560339 w 66"/>
              <a:gd name="T87" fmla="*/ 200725 h 59"/>
              <a:gd name="T88" fmla="*/ 460279 w 66"/>
              <a:gd name="T89" fmla="*/ 140507 h 59"/>
              <a:gd name="T90" fmla="*/ 530321 w 66"/>
              <a:gd name="T91" fmla="*/ 110399 h 59"/>
              <a:gd name="T92" fmla="*/ 500303 w 66"/>
              <a:gd name="T93" fmla="*/ 110399 h 59"/>
              <a:gd name="T94" fmla="*/ 480291 w 66"/>
              <a:gd name="T95" fmla="*/ 120435 h 59"/>
              <a:gd name="T96" fmla="*/ 480291 w 66"/>
              <a:gd name="T97" fmla="*/ 120435 h 59"/>
              <a:gd name="T98" fmla="*/ 370224 w 66"/>
              <a:gd name="T99" fmla="*/ 120435 h 59"/>
              <a:gd name="T100" fmla="*/ 410248 w 66"/>
              <a:gd name="T101" fmla="*/ 50181 h 59"/>
              <a:gd name="T102" fmla="*/ 390236 w 66"/>
              <a:gd name="T103" fmla="*/ 70254 h 59"/>
              <a:gd name="T104" fmla="*/ 370224 w 66"/>
              <a:gd name="T105" fmla="*/ 80290 h 59"/>
              <a:gd name="T106" fmla="*/ 370224 w 66"/>
              <a:gd name="T107" fmla="*/ 80290 h 59"/>
              <a:gd name="T108" fmla="*/ 300182 w 66"/>
              <a:gd name="T109" fmla="*/ 281015 h 59"/>
              <a:gd name="T110" fmla="*/ 330200 w 66"/>
              <a:gd name="T111" fmla="*/ 361305 h 59"/>
              <a:gd name="T112" fmla="*/ 410248 w 66"/>
              <a:gd name="T113" fmla="*/ 381377 h 59"/>
              <a:gd name="T114" fmla="*/ 460279 w 66"/>
              <a:gd name="T115" fmla="*/ 331196 h 59"/>
              <a:gd name="T116" fmla="*/ 460279 w 66"/>
              <a:gd name="T117" fmla="*/ 331196 h 59"/>
              <a:gd name="T118" fmla="*/ 420255 w 66"/>
              <a:gd name="T119" fmla="*/ 250906 h 59"/>
              <a:gd name="T120" fmla="*/ 340206 w 66"/>
              <a:gd name="T121" fmla="*/ 240870 h 59"/>
              <a:gd name="T122" fmla="*/ 240145 w 66"/>
              <a:gd name="T123" fmla="*/ 301087 h 5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6"/>
              <a:gd name="T187" fmla="*/ 0 h 59"/>
              <a:gd name="T188" fmla="*/ 66 w 66"/>
              <a:gd name="T189" fmla="*/ 59 h 5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6" h="59">
                <a:moveTo>
                  <a:pt x="37" y="1"/>
                </a:moveTo>
                <a:cubicBezTo>
                  <a:pt x="53" y="1"/>
                  <a:pt x="66" y="14"/>
                  <a:pt x="66" y="30"/>
                </a:cubicBezTo>
                <a:cubicBezTo>
                  <a:pt x="66" y="46"/>
                  <a:pt x="53" y="59"/>
                  <a:pt x="37" y="59"/>
                </a:cubicBezTo>
                <a:cubicBezTo>
                  <a:pt x="26" y="59"/>
                  <a:pt x="17" y="54"/>
                  <a:pt x="12" y="45"/>
                </a:cubicBezTo>
                <a:cubicBezTo>
                  <a:pt x="18" y="39"/>
                  <a:pt x="18" y="39"/>
                  <a:pt x="18" y="39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9"/>
                  <a:pt x="28" y="46"/>
                  <a:pt x="37" y="46"/>
                </a:cubicBezTo>
                <a:cubicBezTo>
                  <a:pt x="46" y="46"/>
                  <a:pt x="53" y="39"/>
                  <a:pt x="53" y="30"/>
                </a:cubicBezTo>
                <a:cubicBezTo>
                  <a:pt x="53" y="21"/>
                  <a:pt x="46" y="14"/>
                  <a:pt x="37" y="14"/>
                </a:cubicBezTo>
                <a:cubicBezTo>
                  <a:pt x="32" y="14"/>
                  <a:pt x="27" y="17"/>
                  <a:pt x="25" y="20"/>
                </a:cubicBezTo>
                <a:cubicBezTo>
                  <a:pt x="28" y="11"/>
                  <a:pt x="28" y="11"/>
                  <a:pt x="28" y="11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2"/>
                  <a:pt x="34" y="1"/>
                  <a:pt x="37" y="1"/>
                </a:cubicBezTo>
                <a:close/>
                <a:moveTo>
                  <a:pt x="17" y="0"/>
                </a:moveTo>
                <a:cubicBezTo>
                  <a:pt x="10" y="5"/>
                  <a:pt x="10" y="5"/>
                  <a:pt x="10" y="5"/>
                </a:cubicBezTo>
                <a:cubicBezTo>
                  <a:pt x="0" y="32"/>
                  <a:pt x="0" y="32"/>
                  <a:pt x="0" y="32"/>
                </a:cubicBezTo>
                <a:cubicBezTo>
                  <a:pt x="2" y="41"/>
                  <a:pt x="2" y="41"/>
                  <a:pt x="2" y="41"/>
                </a:cubicBezTo>
                <a:cubicBezTo>
                  <a:pt x="10" y="44"/>
                  <a:pt x="10" y="44"/>
                  <a:pt x="10" y="44"/>
                </a:cubicBezTo>
                <a:cubicBezTo>
                  <a:pt x="15" y="38"/>
                  <a:pt x="15" y="38"/>
                  <a:pt x="15" y="38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3"/>
                  <a:pt x="25" y="3"/>
                  <a:pt x="25" y="3"/>
                </a:cubicBezTo>
                <a:cubicBezTo>
                  <a:pt x="17" y="0"/>
                  <a:pt x="17" y="0"/>
                  <a:pt x="17" y="0"/>
                </a:cubicBezTo>
                <a:close/>
                <a:moveTo>
                  <a:pt x="7" y="37"/>
                </a:moveTo>
                <a:cubicBezTo>
                  <a:pt x="8" y="37"/>
                  <a:pt x="9" y="38"/>
                  <a:pt x="9" y="39"/>
                </a:cubicBezTo>
                <a:cubicBezTo>
                  <a:pt x="9" y="40"/>
                  <a:pt x="8" y="40"/>
                  <a:pt x="7" y="40"/>
                </a:cubicBezTo>
                <a:cubicBezTo>
                  <a:pt x="6" y="40"/>
                  <a:pt x="6" y="40"/>
                  <a:pt x="6" y="39"/>
                </a:cubicBezTo>
                <a:cubicBezTo>
                  <a:pt x="6" y="38"/>
                  <a:pt x="6" y="37"/>
                  <a:pt x="7" y="37"/>
                </a:cubicBezTo>
                <a:close/>
                <a:moveTo>
                  <a:pt x="3" y="32"/>
                </a:moveTo>
                <a:cubicBezTo>
                  <a:pt x="5" y="33"/>
                  <a:pt x="5" y="33"/>
                  <a:pt x="5" y="33"/>
                </a:cubicBezTo>
                <a:cubicBezTo>
                  <a:pt x="14" y="8"/>
                  <a:pt x="14" y="8"/>
                  <a:pt x="14" y="8"/>
                </a:cubicBezTo>
                <a:cubicBezTo>
                  <a:pt x="18" y="5"/>
                  <a:pt x="18" y="5"/>
                  <a:pt x="18" y="5"/>
                </a:cubicBezTo>
                <a:cubicBezTo>
                  <a:pt x="18" y="6"/>
                  <a:pt x="19" y="6"/>
                  <a:pt x="20" y="6"/>
                </a:cubicBezTo>
                <a:cubicBezTo>
                  <a:pt x="21" y="6"/>
                  <a:pt x="21" y="6"/>
                  <a:pt x="21" y="5"/>
                </a:cubicBezTo>
                <a:cubicBezTo>
                  <a:pt x="21" y="4"/>
                  <a:pt x="21" y="3"/>
                  <a:pt x="20" y="3"/>
                </a:cubicBezTo>
                <a:cubicBezTo>
                  <a:pt x="19" y="3"/>
                  <a:pt x="18" y="4"/>
                  <a:pt x="18" y="5"/>
                </a:cubicBezTo>
                <a:cubicBezTo>
                  <a:pt x="17" y="3"/>
                  <a:pt x="17" y="3"/>
                  <a:pt x="17" y="3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3" y="32"/>
                  <a:pt x="3" y="32"/>
                  <a:pt x="3" y="32"/>
                </a:cubicBezTo>
                <a:close/>
                <a:moveTo>
                  <a:pt x="37" y="26"/>
                </a:moveTo>
                <a:cubicBezTo>
                  <a:pt x="35" y="26"/>
                  <a:pt x="33" y="28"/>
                  <a:pt x="33" y="30"/>
                </a:cubicBezTo>
                <a:cubicBezTo>
                  <a:pt x="33" y="32"/>
                  <a:pt x="35" y="34"/>
                  <a:pt x="37" y="34"/>
                </a:cubicBezTo>
                <a:cubicBezTo>
                  <a:pt x="39" y="34"/>
                  <a:pt x="41" y="32"/>
                  <a:pt x="41" y="30"/>
                </a:cubicBezTo>
                <a:cubicBezTo>
                  <a:pt x="41" y="28"/>
                  <a:pt x="39" y="26"/>
                  <a:pt x="37" y="26"/>
                </a:cubicBezTo>
                <a:close/>
                <a:moveTo>
                  <a:pt x="21" y="41"/>
                </a:moveTo>
                <a:cubicBezTo>
                  <a:pt x="21" y="41"/>
                  <a:pt x="22" y="41"/>
                  <a:pt x="22" y="41"/>
                </a:cubicBezTo>
                <a:cubicBezTo>
                  <a:pt x="23" y="40"/>
                  <a:pt x="23" y="40"/>
                  <a:pt x="22" y="40"/>
                </a:cubicBezTo>
                <a:cubicBezTo>
                  <a:pt x="22" y="39"/>
                  <a:pt x="21" y="39"/>
                  <a:pt x="21" y="39"/>
                </a:cubicBezTo>
                <a:cubicBezTo>
                  <a:pt x="21" y="40"/>
                  <a:pt x="21" y="40"/>
                  <a:pt x="21" y="41"/>
                </a:cubicBezTo>
                <a:close/>
                <a:moveTo>
                  <a:pt x="18" y="41"/>
                </a:moveTo>
                <a:cubicBezTo>
                  <a:pt x="18" y="41"/>
                  <a:pt x="19" y="41"/>
                  <a:pt x="19" y="41"/>
                </a:cubicBezTo>
                <a:cubicBezTo>
                  <a:pt x="19" y="40"/>
                  <a:pt x="19" y="40"/>
                  <a:pt x="19" y="39"/>
                </a:cubicBezTo>
                <a:cubicBezTo>
                  <a:pt x="19" y="39"/>
                  <a:pt x="18" y="39"/>
                  <a:pt x="18" y="39"/>
                </a:cubicBezTo>
                <a:cubicBezTo>
                  <a:pt x="17" y="40"/>
                  <a:pt x="17" y="40"/>
                  <a:pt x="18" y="41"/>
                </a:cubicBezTo>
                <a:close/>
                <a:moveTo>
                  <a:pt x="28" y="47"/>
                </a:moveTo>
                <a:cubicBezTo>
                  <a:pt x="29" y="47"/>
                  <a:pt x="29" y="47"/>
                  <a:pt x="30" y="47"/>
                </a:cubicBezTo>
                <a:cubicBezTo>
                  <a:pt x="30" y="46"/>
                  <a:pt x="29" y="46"/>
                  <a:pt x="29" y="46"/>
                </a:cubicBezTo>
                <a:cubicBezTo>
                  <a:pt x="28" y="45"/>
                  <a:pt x="28" y="46"/>
                  <a:pt x="28" y="46"/>
                </a:cubicBezTo>
                <a:cubicBezTo>
                  <a:pt x="28" y="47"/>
                  <a:pt x="28" y="47"/>
                  <a:pt x="28" y="47"/>
                </a:cubicBezTo>
                <a:close/>
                <a:moveTo>
                  <a:pt x="20" y="51"/>
                </a:moveTo>
                <a:cubicBezTo>
                  <a:pt x="20" y="52"/>
                  <a:pt x="21" y="51"/>
                  <a:pt x="21" y="51"/>
                </a:cubicBezTo>
                <a:cubicBezTo>
                  <a:pt x="21" y="50"/>
                  <a:pt x="21" y="50"/>
                  <a:pt x="21" y="50"/>
                </a:cubicBezTo>
                <a:cubicBezTo>
                  <a:pt x="20" y="50"/>
                  <a:pt x="20" y="50"/>
                  <a:pt x="19" y="50"/>
                </a:cubicBezTo>
                <a:cubicBezTo>
                  <a:pt x="19" y="51"/>
                  <a:pt x="20" y="51"/>
                  <a:pt x="20" y="51"/>
                </a:cubicBezTo>
                <a:close/>
                <a:moveTo>
                  <a:pt x="23" y="50"/>
                </a:moveTo>
                <a:cubicBezTo>
                  <a:pt x="23" y="50"/>
                  <a:pt x="24" y="50"/>
                  <a:pt x="24" y="50"/>
                </a:cubicBezTo>
                <a:cubicBezTo>
                  <a:pt x="24" y="49"/>
                  <a:pt x="24" y="49"/>
                  <a:pt x="23" y="48"/>
                </a:cubicBezTo>
                <a:cubicBezTo>
                  <a:pt x="23" y="48"/>
                  <a:pt x="22" y="49"/>
                  <a:pt x="22" y="49"/>
                </a:cubicBezTo>
                <a:cubicBezTo>
                  <a:pt x="22" y="50"/>
                  <a:pt x="22" y="50"/>
                  <a:pt x="23" y="50"/>
                </a:cubicBezTo>
                <a:close/>
                <a:moveTo>
                  <a:pt x="25" y="49"/>
                </a:moveTo>
                <a:cubicBezTo>
                  <a:pt x="26" y="49"/>
                  <a:pt x="26" y="49"/>
                  <a:pt x="27" y="48"/>
                </a:cubicBezTo>
                <a:cubicBezTo>
                  <a:pt x="27" y="48"/>
                  <a:pt x="26" y="47"/>
                  <a:pt x="26" y="47"/>
                </a:cubicBezTo>
                <a:cubicBezTo>
                  <a:pt x="25" y="47"/>
                  <a:pt x="25" y="47"/>
                  <a:pt x="25" y="48"/>
                </a:cubicBezTo>
                <a:cubicBezTo>
                  <a:pt x="25" y="48"/>
                  <a:pt x="25" y="49"/>
                  <a:pt x="25" y="49"/>
                </a:cubicBezTo>
                <a:close/>
                <a:moveTo>
                  <a:pt x="38" y="49"/>
                </a:moveTo>
                <a:cubicBezTo>
                  <a:pt x="39" y="49"/>
                  <a:pt x="39" y="49"/>
                  <a:pt x="39" y="48"/>
                </a:cubicBezTo>
                <a:cubicBezTo>
                  <a:pt x="39" y="48"/>
                  <a:pt x="38" y="47"/>
                  <a:pt x="38" y="47"/>
                </a:cubicBezTo>
                <a:cubicBezTo>
                  <a:pt x="37" y="48"/>
                  <a:pt x="37" y="48"/>
                  <a:pt x="37" y="49"/>
                </a:cubicBezTo>
                <a:cubicBezTo>
                  <a:pt x="37" y="49"/>
                  <a:pt x="38" y="49"/>
                  <a:pt x="38" y="49"/>
                </a:cubicBezTo>
                <a:close/>
                <a:moveTo>
                  <a:pt x="33" y="57"/>
                </a:moveTo>
                <a:cubicBezTo>
                  <a:pt x="33" y="57"/>
                  <a:pt x="34" y="56"/>
                  <a:pt x="34" y="56"/>
                </a:cubicBezTo>
                <a:cubicBezTo>
                  <a:pt x="33" y="55"/>
                  <a:pt x="33" y="55"/>
                  <a:pt x="32" y="55"/>
                </a:cubicBezTo>
                <a:cubicBezTo>
                  <a:pt x="32" y="55"/>
                  <a:pt x="32" y="56"/>
                  <a:pt x="32" y="56"/>
                </a:cubicBezTo>
                <a:cubicBezTo>
                  <a:pt x="32" y="57"/>
                  <a:pt x="32" y="57"/>
                  <a:pt x="33" y="57"/>
                </a:cubicBezTo>
                <a:close/>
                <a:moveTo>
                  <a:pt x="35" y="55"/>
                </a:moveTo>
                <a:cubicBezTo>
                  <a:pt x="35" y="54"/>
                  <a:pt x="35" y="54"/>
                  <a:pt x="35" y="54"/>
                </a:cubicBezTo>
                <a:cubicBezTo>
                  <a:pt x="35" y="53"/>
                  <a:pt x="35" y="53"/>
                  <a:pt x="34" y="53"/>
                </a:cubicBezTo>
                <a:cubicBezTo>
                  <a:pt x="34" y="53"/>
                  <a:pt x="33" y="53"/>
                  <a:pt x="33" y="54"/>
                </a:cubicBezTo>
                <a:cubicBezTo>
                  <a:pt x="34" y="54"/>
                  <a:pt x="34" y="55"/>
                  <a:pt x="35" y="55"/>
                </a:cubicBezTo>
                <a:close/>
                <a:moveTo>
                  <a:pt x="36" y="52"/>
                </a:moveTo>
                <a:cubicBezTo>
                  <a:pt x="37" y="52"/>
                  <a:pt x="37" y="51"/>
                  <a:pt x="37" y="51"/>
                </a:cubicBezTo>
                <a:cubicBezTo>
                  <a:pt x="37" y="50"/>
                  <a:pt x="36" y="50"/>
                  <a:pt x="36" y="50"/>
                </a:cubicBezTo>
                <a:cubicBezTo>
                  <a:pt x="35" y="50"/>
                  <a:pt x="35" y="51"/>
                  <a:pt x="35" y="51"/>
                </a:cubicBezTo>
                <a:cubicBezTo>
                  <a:pt x="35" y="52"/>
                  <a:pt x="36" y="52"/>
                  <a:pt x="36" y="52"/>
                </a:cubicBezTo>
                <a:close/>
                <a:moveTo>
                  <a:pt x="47" y="46"/>
                </a:moveTo>
                <a:cubicBezTo>
                  <a:pt x="48" y="46"/>
                  <a:pt x="48" y="45"/>
                  <a:pt x="47" y="45"/>
                </a:cubicBezTo>
                <a:cubicBezTo>
                  <a:pt x="47" y="44"/>
                  <a:pt x="47" y="44"/>
                  <a:pt x="46" y="45"/>
                </a:cubicBezTo>
                <a:cubicBezTo>
                  <a:pt x="46" y="45"/>
                  <a:pt x="46" y="46"/>
                  <a:pt x="46" y="46"/>
                </a:cubicBezTo>
                <a:cubicBezTo>
                  <a:pt x="47" y="46"/>
                  <a:pt x="47" y="46"/>
                  <a:pt x="47" y="46"/>
                </a:cubicBezTo>
                <a:close/>
                <a:moveTo>
                  <a:pt x="47" y="55"/>
                </a:moveTo>
                <a:cubicBezTo>
                  <a:pt x="47" y="55"/>
                  <a:pt x="47" y="54"/>
                  <a:pt x="47" y="54"/>
                </a:cubicBezTo>
                <a:cubicBezTo>
                  <a:pt x="47" y="54"/>
                  <a:pt x="46" y="54"/>
                  <a:pt x="46" y="54"/>
                </a:cubicBezTo>
                <a:cubicBezTo>
                  <a:pt x="45" y="54"/>
                  <a:pt x="45" y="55"/>
                  <a:pt x="46" y="55"/>
                </a:cubicBezTo>
                <a:cubicBezTo>
                  <a:pt x="46" y="56"/>
                  <a:pt x="46" y="56"/>
                  <a:pt x="47" y="55"/>
                </a:cubicBezTo>
                <a:close/>
                <a:moveTo>
                  <a:pt x="47" y="52"/>
                </a:moveTo>
                <a:cubicBezTo>
                  <a:pt x="47" y="52"/>
                  <a:pt x="47" y="52"/>
                  <a:pt x="47" y="51"/>
                </a:cubicBezTo>
                <a:cubicBezTo>
                  <a:pt x="47" y="51"/>
                  <a:pt x="46" y="51"/>
                  <a:pt x="46" y="51"/>
                </a:cubicBezTo>
                <a:cubicBezTo>
                  <a:pt x="45" y="52"/>
                  <a:pt x="45" y="52"/>
                  <a:pt x="46" y="52"/>
                </a:cubicBezTo>
                <a:cubicBezTo>
                  <a:pt x="46" y="53"/>
                  <a:pt x="47" y="53"/>
                  <a:pt x="47" y="52"/>
                </a:cubicBezTo>
                <a:close/>
                <a:moveTo>
                  <a:pt x="47" y="49"/>
                </a:moveTo>
                <a:cubicBezTo>
                  <a:pt x="48" y="49"/>
                  <a:pt x="48" y="48"/>
                  <a:pt x="47" y="48"/>
                </a:cubicBezTo>
                <a:cubicBezTo>
                  <a:pt x="47" y="48"/>
                  <a:pt x="46" y="48"/>
                  <a:pt x="46" y="48"/>
                </a:cubicBezTo>
                <a:cubicBezTo>
                  <a:pt x="46" y="48"/>
                  <a:pt x="46" y="49"/>
                  <a:pt x="46" y="49"/>
                </a:cubicBezTo>
                <a:cubicBezTo>
                  <a:pt x="46" y="50"/>
                  <a:pt x="47" y="50"/>
                  <a:pt x="47" y="49"/>
                </a:cubicBezTo>
                <a:close/>
                <a:moveTo>
                  <a:pt x="54" y="39"/>
                </a:moveTo>
                <a:cubicBezTo>
                  <a:pt x="54" y="38"/>
                  <a:pt x="54" y="38"/>
                  <a:pt x="53" y="38"/>
                </a:cubicBezTo>
                <a:cubicBezTo>
                  <a:pt x="53" y="37"/>
                  <a:pt x="52" y="38"/>
                  <a:pt x="52" y="38"/>
                </a:cubicBezTo>
                <a:cubicBezTo>
                  <a:pt x="52" y="39"/>
                  <a:pt x="52" y="39"/>
                  <a:pt x="53" y="39"/>
                </a:cubicBezTo>
                <a:cubicBezTo>
                  <a:pt x="53" y="39"/>
                  <a:pt x="54" y="39"/>
                  <a:pt x="54" y="39"/>
                </a:cubicBezTo>
                <a:close/>
                <a:moveTo>
                  <a:pt x="58" y="47"/>
                </a:moveTo>
                <a:cubicBezTo>
                  <a:pt x="58" y="47"/>
                  <a:pt x="58" y="46"/>
                  <a:pt x="58" y="46"/>
                </a:cubicBezTo>
                <a:cubicBezTo>
                  <a:pt x="57" y="46"/>
                  <a:pt x="57" y="46"/>
                  <a:pt x="56" y="47"/>
                </a:cubicBezTo>
                <a:cubicBezTo>
                  <a:pt x="56" y="47"/>
                  <a:pt x="57" y="48"/>
                  <a:pt x="57" y="48"/>
                </a:cubicBezTo>
                <a:cubicBezTo>
                  <a:pt x="57" y="48"/>
                  <a:pt x="58" y="48"/>
                  <a:pt x="58" y="47"/>
                </a:cubicBezTo>
                <a:close/>
                <a:moveTo>
                  <a:pt x="57" y="44"/>
                </a:moveTo>
                <a:cubicBezTo>
                  <a:pt x="57" y="44"/>
                  <a:pt x="57" y="43"/>
                  <a:pt x="56" y="43"/>
                </a:cubicBezTo>
                <a:cubicBezTo>
                  <a:pt x="56" y="43"/>
                  <a:pt x="55" y="43"/>
                  <a:pt x="55" y="44"/>
                </a:cubicBezTo>
                <a:cubicBezTo>
                  <a:pt x="55" y="44"/>
                  <a:pt x="55" y="45"/>
                  <a:pt x="56" y="45"/>
                </a:cubicBezTo>
                <a:cubicBezTo>
                  <a:pt x="56" y="45"/>
                  <a:pt x="57" y="45"/>
                  <a:pt x="57" y="44"/>
                </a:cubicBezTo>
                <a:close/>
                <a:moveTo>
                  <a:pt x="55" y="42"/>
                </a:moveTo>
                <a:cubicBezTo>
                  <a:pt x="56" y="41"/>
                  <a:pt x="55" y="41"/>
                  <a:pt x="55" y="40"/>
                </a:cubicBezTo>
                <a:cubicBezTo>
                  <a:pt x="54" y="40"/>
                  <a:pt x="54" y="41"/>
                  <a:pt x="54" y="41"/>
                </a:cubicBezTo>
                <a:cubicBezTo>
                  <a:pt x="54" y="42"/>
                  <a:pt x="54" y="42"/>
                  <a:pt x="54" y="42"/>
                </a:cubicBezTo>
                <a:cubicBezTo>
                  <a:pt x="55" y="42"/>
                  <a:pt x="55" y="42"/>
                  <a:pt x="55" y="42"/>
                </a:cubicBezTo>
                <a:close/>
                <a:moveTo>
                  <a:pt x="56" y="29"/>
                </a:moveTo>
                <a:cubicBezTo>
                  <a:pt x="56" y="28"/>
                  <a:pt x="55" y="28"/>
                  <a:pt x="55" y="28"/>
                </a:cubicBezTo>
                <a:cubicBezTo>
                  <a:pt x="54" y="28"/>
                  <a:pt x="54" y="29"/>
                  <a:pt x="54" y="29"/>
                </a:cubicBezTo>
                <a:cubicBezTo>
                  <a:pt x="54" y="30"/>
                  <a:pt x="55" y="30"/>
                  <a:pt x="55" y="30"/>
                </a:cubicBezTo>
                <a:cubicBezTo>
                  <a:pt x="56" y="30"/>
                  <a:pt x="56" y="29"/>
                  <a:pt x="56" y="29"/>
                </a:cubicBezTo>
                <a:close/>
                <a:moveTo>
                  <a:pt x="64" y="34"/>
                </a:moveTo>
                <a:cubicBezTo>
                  <a:pt x="64" y="34"/>
                  <a:pt x="63" y="33"/>
                  <a:pt x="63" y="34"/>
                </a:cubicBezTo>
                <a:cubicBezTo>
                  <a:pt x="62" y="34"/>
                  <a:pt x="62" y="34"/>
                  <a:pt x="62" y="35"/>
                </a:cubicBezTo>
                <a:cubicBezTo>
                  <a:pt x="62" y="35"/>
                  <a:pt x="63" y="35"/>
                  <a:pt x="63" y="35"/>
                </a:cubicBezTo>
                <a:cubicBezTo>
                  <a:pt x="64" y="35"/>
                  <a:pt x="64" y="35"/>
                  <a:pt x="64" y="34"/>
                </a:cubicBezTo>
                <a:close/>
                <a:moveTo>
                  <a:pt x="61" y="32"/>
                </a:moveTo>
                <a:cubicBezTo>
                  <a:pt x="61" y="32"/>
                  <a:pt x="61" y="32"/>
                  <a:pt x="60" y="32"/>
                </a:cubicBezTo>
                <a:cubicBezTo>
                  <a:pt x="60" y="32"/>
                  <a:pt x="59" y="32"/>
                  <a:pt x="60" y="33"/>
                </a:cubicBezTo>
                <a:cubicBezTo>
                  <a:pt x="60" y="33"/>
                  <a:pt x="60" y="34"/>
                  <a:pt x="61" y="34"/>
                </a:cubicBezTo>
                <a:cubicBezTo>
                  <a:pt x="61" y="33"/>
                  <a:pt x="61" y="33"/>
                  <a:pt x="61" y="32"/>
                </a:cubicBezTo>
                <a:close/>
                <a:moveTo>
                  <a:pt x="59" y="31"/>
                </a:moveTo>
                <a:cubicBezTo>
                  <a:pt x="59" y="30"/>
                  <a:pt x="58" y="30"/>
                  <a:pt x="58" y="30"/>
                </a:cubicBezTo>
                <a:cubicBezTo>
                  <a:pt x="57" y="30"/>
                  <a:pt x="57" y="31"/>
                  <a:pt x="57" y="31"/>
                </a:cubicBezTo>
                <a:cubicBezTo>
                  <a:pt x="57" y="32"/>
                  <a:pt x="58" y="32"/>
                  <a:pt x="58" y="32"/>
                </a:cubicBezTo>
                <a:cubicBezTo>
                  <a:pt x="59" y="32"/>
                  <a:pt x="59" y="31"/>
                  <a:pt x="59" y="31"/>
                </a:cubicBezTo>
                <a:close/>
                <a:moveTo>
                  <a:pt x="53" y="20"/>
                </a:moveTo>
                <a:cubicBezTo>
                  <a:pt x="52" y="19"/>
                  <a:pt x="52" y="19"/>
                  <a:pt x="51" y="20"/>
                </a:cubicBezTo>
                <a:cubicBezTo>
                  <a:pt x="51" y="20"/>
                  <a:pt x="51" y="20"/>
                  <a:pt x="51" y="21"/>
                </a:cubicBezTo>
                <a:cubicBezTo>
                  <a:pt x="52" y="21"/>
                  <a:pt x="52" y="21"/>
                  <a:pt x="53" y="21"/>
                </a:cubicBezTo>
                <a:cubicBezTo>
                  <a:pt x="53" y="21"/>
                  <a:pt x="53" y="20"/>
                  <a:pt x="53" y="20"/>
                </a:cubicBezTo>
                <a:close/>
                <a:moveTo>
                  <a:pt x="62" y="20"/>
                </a:moveTo>
                <a:cubicBezTo>
                  <a:pt x="62" y="20"/>
                  <a:pt x="61" y="20"/>
                  <a:pt x="61" y="20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2"/>
                  <a:pt x="62" y="22"/>
                  <a:pt x="62" y="22"/>
                </a:cubicBezTo>
                <a:cubicBezTo>
                  <a:pt x="62" y="21"/>
                  <a:pt x="62" y="21"/>
                  <a:pt x="62" y="20"/>
                </a:cubicBezTo>
                <a:close/>
                <a:moveTo>
                  <a:pt x="59" y="20"/>
                </a:moveTo>
                <a:cubicBezTo>
                  <a:pt x="59" y="20"/>
                  <a:pt x="58" y="20"/>
                  <a:pt x="58" y="20"/>
                </a:cubicBezTo>
                <a:cubicBezTo>
                  <a:pt x="58" y="20"/>
                  <a:pt x="58" y="21"/>
                  <a:pt x="58" y="21"/>
                </a:cubicBezTo>
                <a:cubicBezTo>
                  <a:pt x="58" y="22"/>
                  <a:pt x="59" y="22"/>
                  <a:pt x="59" y="21"/>
                </a:cubicBezTo>
                <a:cubicBezTo>
                  <a:pt x="60" y="21"/>
                  <a:pt x="60" y="20"/>
                  <a:pt x="59" y="20"/>
                </a:cubicBezTo>
                <a:close/>
                <a:moveTo>
                  <a:pt x="56" y="20"/>
                </a:moveTo>
                <a:cubicBezTo>
                  <a:pt x="56" y="19"/>
                  <a:pt x="55" y="19"/>
                  <a:pt x="55" y="20"/>
                </a:cubicBezTo>
                <a:cubicBezTo>
                  <a:pt x="54" y="20"/>
                  <a:pt x="54" y="21"/>
                  <a:pt x="55" y="21"/>
                </a:cubicBezTo>
                <a:cubicBezTo>
                  <a:pt x="55" y="21"/>
                  <a:pt x="56" y="21"/>
                  <a:pt x="56" y="21"/>
                </a:cubicBezTo>
                <a:cubicBezTo>
                  <a:pt x="56" y="21"/>
                  <a:pt x="56" y="20"/>
                  <a:pt x="56" y="20"/>
                </a:cubicBezTo>
                <a:close/>
                <a:moveTo>
                  <a:pt x="45" y="13"/>
                </a:moveTo>
                <a:cubicBezTo>
                  <a:pt x="45" y="13"/>
                  <a:pt x="44" y="13"/>
                  <a:pt x="44" y="14"/>
                </a:cubicBezTo>
                <a:cubicBezTo>
                  <a:pt x="44" y="14"/>
                  <a:pt x="44" y="15"/>
                  <a:pt x="45" y="15"/>
                </a:cubicBezTo>
                <a:cubicBezTo>
                  <a:pt x="45" y="15"/>
                  <a:pt x="46" y="15"/>
                  <a:pt x="46" y="14"/>
                </a:cubicBezTo>
                <a:cubicBezTo>
                  <a:pt x="46" y="14"/>
                  <a:pt x="46" y="13"/>
                  <a:pt x="45" y="13"/>
                </a:cubicBezTo>
                <a:close/>
                <a:moveTo>
                  <a:pt x="54" y="9"/>
                </a:moveTo>
                <a:cubicBezTo>
                  <a:pt x="53" y="9"/>
                  <a:pt x="53" y="9"/>
                  <a:pt x="53" y="10"/>
                </a:cubicBezTo>
                <a:cubicBezTo>
                  <a:pt x="52" y="10"/>
                  <a:pt x="53" y="11"/>
                  <a:pt x="53" y="11"/>
                </a:cubicBezTo>
                <a:cubicBezTo>
                  <a:pt x="54" y="11"/>
                  <a:pt x="54" y="11"/>
                  <a:pt x="54" y="10"/>
                </a:cubicBezTo>
                <a:cubicBezTo>
                  <a:pt x="55" y="10"/>
                  <a:pt x="54" y="9"/>
                  <a:pt x="54" y="9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1"/>
                </a:cubicBezTo>
                <a:cubicBezTo>
                  <a:pt x="50" y="11"/>
                  <a:pt x="50" y="12"/>
                  <a:pt x="51" y="12"/>
                </a:cubicBezTo>
                <a:cubicBezTo>
                  <a:pt x="51" y="12"/>
                  <a:pt x="52" y="12"/>
                  <a:pt x="52" y="11"/>
                </a:cubicBezTo>
                <a:cubicBezTo>
                  <a:pt x="52" y="11"/>
                  <a:pt x="52" y="10"/>
                  <a:pt x="51" y="10"/>
                </a:cubicBezTo>
                <a:close/>
                <a:moveTo>
                  <a:pt x="48" y="12"/>
                </a:moveTo>
                <a:cubicBezTo>
                  <a:pt x="48" y="11"/>
                  <a:pt x="47" y="12"/>
                  <a:pt x="47" y="12"/>
                </a:cubicBezTo>
                <a:cubicBezTo>
                  <a:pt x="47" y="13"/>
                  <a:pt x="47" y="13"/>
                  <a:pt x="48" y="13"/>
                </a:cubicBezTo>
                <a:cubicBezTo>
                  <a:pt x="48" y="13"/>
                  <a:pt x="49" y="13"/>
                  <a:pt x="49" y="13"/>
                </a:cubicBezTo>
                <a:cubicBezTo>
                  <a:pt x="49" y="12"/>
                  <a:pt x="49" y="12"/>
                  <a:pt x="48" y="12"/>
                </a:cubicBezTo>
                <a:close/>
                <a:moveTo>
                  <a:pt x="36" y="11"/>
                </a:moveTo>
                <a:cubicBezTo>
                  <a:pt x="35" y="11"/>
                  <a:pt x="35" y="12"/>
                  <a:pt x="35" y="12"/>
                </a:cubicBezTo>
                <a:cubicBezTo>
                  <a:pt x="35" y="13"/>
                  <a:pt x="36" y="13"/>
                  <a:pt x="36" y="13"/>
                </a:cubicBezTo>
                <a:cubicBezTo>
                  <a:pt x="37" y="13"/>
                  <a:pt x="37" y="12"/>
                  <a:pt x="37" y="12"/>
                </a:cubicBezTo>
                <a:cubicBezTo>
                  <a:pt x="37" y="11"/>
                  <a:pt x="36" y="11"/>
                  <a:pt x="36" y="11"/>
                </a:cubicBezTo>
                <a:close/>
                <a:moveTo>
                  <a:pt x="41" y="3"/>
                </a:moveTo>
                <a:cubicBezTo>
                  <a:pt x="40" y="3"/>
                  <a:pt x="40" y="4"/>
                  <a:pt x="40" y="4"/>
                </a:cubicBezTo>
                <a:cubicBezTo>
                  <a:pt x="40" y="5"/>
                  <a:pt x="41" y="5"/>
                  <a:pt x="41" y="5"/>
                </a:cubicBezTo>
                <a:cubicBezTo>
                  <a:pt x="42" y="5"/>
                  <a:pt x="42" y="5"/>
                  <a:pt x="42" y="4"/>
                </a:cubicBezTo>
                <a:cubicBezTo>
                  <a:pt x="42" y="4"/>
                  <a:pt x="41" y="3"/>
                  <a:pt x="41" y="3"/>
                </a:cubicBezTo>
                <a:close/>
                <a:moveTo>
                  <a:pt x="39" y="6"/>
                </a:moveTo>
                <a:cubicBezTo>
                  <a:pt x="39" y="6"/>
                  <a:pt x="38" y="6"/>
                  <a:pt x="39" y="7"/>
                </a:cubicBezTo>
                <a:cubicBezTo>
                  <a:pt x="39" y="7"/>
                  <a:pt x="39" y="8"/>
                  <a:pt x="40" y="8"/>
                </a:cubicBezTo>
                <a:cubicBezTo>
                  <a:pt x="40" y="7"/>
                  <a:pt x="40" y="7"/>
                  <a:pt x="40" y="6"/>
                </a:cubicBezTo>
                <a:cubicBezTo>
                  <a:pt x="40" y="6"/>
                  <a:pt x="40" y="6"/>
                  <a:pt x="39" y="6"/>
                </a:cubicBezTo>
                <a:close/>
                <a:moveTo>
                  <a:pt x="37" y="8"/>
                </a:moveTo>
                <a:cubicBezTo>
                  <a:pt x="37" y="8"/>
                  <a:pt x="37" y="9"/>
                  <a:pt x="37" y="9"/>
                </a:cubicBezTo>
                <a:cubicBezTo>
                  <a:pt x="37" y="10"/>
                  <a:pt x="37" y="10"/>
                  <a:pt x="38" y="10"/>
                </a:cubicBezTo>
                <a:cubicBezTo>
                  <a:pt x="38" y="10"/>
                  <a:pt x="39" y="10"/>
                  <a:pt x="39" y="9"/>
                </a:cubicBezTo>
                <a:cubicBezTo>
                  <a:pt x="38" y="9"/>
                  <a:pt x="38" y="8"/>
                  <a:pt x="37" y="8"/>
                </a:cubicBezTo>
                <a:close/>
                <a:moveTo>
                  <a:pt x="28" y="28"/>
                </a:moveTo>
                <a:cubicBezTo>
                  <a:pt x="28" y="28"/>
                  <a:pt x="28" y="29"/>
                  <a:pt x="28" y="30"/>
                </a:cubicBezTo>
                <a:cubicBezTo>
                  <a:pt x="29" y="30"/>
                  <a:pt x="29" y="30"/>
                  <a:pt x="30" y="30"/>
                </a:cubicBezTo>
                <a:cubicBezTo>
                  <a:pt x="30" y="29"/>
                  <a:pt x="30" y="28"/>
                  <a:pt x="30" y="28"/>
                </a:cubicBezTo>
                <a:cubicBezTo>
                  <a:pt x="29" y="27"/>
                  <a:pt x="29" y="27"/>
                  <a:pt x="28" y="28"/>
                </a:cubicBezTo>
                <a:close/>
                <a:moveTo>
                  <a:pt x="30" y="37"/>
                </a:moveTo>
                <a:cubicBezTo>
                  <a:pt x="31" y="37"/>
                  <a:pt x="31" y="38"/>
                  <a:pt x="32" y="38"/>
                </a:cubicBezTo>
                <a:cubicBezTo>
                  <a:pt x="33" y="37"/>
                  <a:pt x="33" y="37"/>
                  <a:pt x="33" y="36"/>
                </a:cubicBezTo>
                <a:cubicBezTo>
                  <a:pt x="33" y="35"/>
                  <a:pt x="32" y="35"/>
                  <a:pt x="31" y="35"/>
                </a:cubicBezTo>
                <a:cubicBezTo>
                  <a:pt x="31" y="35"/>
                  <a:pt x="30" y="36"/>
                  <a:pt x="30" y="37"/>
                </a:cubicBezTo>
                <a:close/>
                <a:moveTo>
                  <a:pt x="39" y="39"/>
                </a:moveTo>
                <a:cubicBezTo>
                  <a:pt x="40" y="39"/>
                  <a:pt x="41" y="39"/>
                  <a:pt x="41" y="38"/>
                </a:cubicBezTo>
                <a:cubicBezTo>
                  <a:pt x="41" y="37"/>
                  <a:pt x="41" y="37"/>
                  <a:pt x="40" y="36"/>
                </a:cubicBezTo>
                <a:cubicBezTo>
                  <a:pt x="39" y="36"/>
                  <a:pt x="38" y="37"/>
                  <a:pt x="38" y="37"/>
                </a:cubicBezTo>
                <a:cubicBezTo>
                  <a:pt x="38" y="38"/>
                  <a:pt x="39" y="39"/>
                  <a:pt x="39" y="39"/>
                </a:cubicBezTo>
                <a:close/>
                <a:moveTo>
                  <a:pt x="46" y="33"/>
                </a:moveTo>
                <a:cubicBezTo>
                  <a:pt x="46" y="32"/>
                  <a:pt x="46" y="31"/>
                  <a:pt x="46" y="31"/>
                </a:cubicBezTo>
                <a:cubicBezTo>
                  <a:pt x="45" y="30"/>
                  <a:pt x="44" y="30"/>
                  <a:pt x="44" y="31"/>
                </a:cubicBezTo>
                <a:cubicBezTo>
                  <a:pt x="43" y="31"/>
                  <a:pt x="43" y="32"/>
                  <a:pt x="44" y="33"/>
                </a:cubicBezTo>
                <a:cubicBezTo>
                  <a:pt x="44" y="33"/>
                  <a:pt x="45" y="33"/>
                  <a:pt x="46" y="33"/>
                </a:cubicBezTo>
                <a:close/>
                <a:moveTo>
                  <a:pt x="43" y="24"/>
                </a:moveTo>
                <a:cubicBezTo>
                  <a:pt x="43" y="23"/>
                  <a:pt x="42" y="23"/>
                  <a:pt x="42" y="23"/>
                </a:cubicBezTo>
                <a:cubicBezTo>
                  <a:pt x="41" y="23"/>
                  <a:pt x="41" y="24"/>
                  <a:pt x="41" y="24"/>
                </a:cubicBezTo>
                <a:cubicBezTo>
                  <a:pt x="41" y="25"/>
                  <a:pt x="42" y="26"/>
                  <a:pt x="42" y="25"/>
                </a:cubicBezTo>
                <a:cubicBezTo>
                  <a:pt x="43" y="25"/>
                  <a:pt x="43" y="24"/>
                  <a:pt x="43" y="24"/>
                </a:cubicBezTo>
                <a:close/>
                <a:moveTo>
                  <a:pt x="35" y="21"/>
                </a:moveTo>
                <a:cubicBezTo>
                  <a:pt x="34" y="21"/>
                  <a:pt x="33" y="22"/>
                  <a:pt x="33" y="22"/>
                </a:cubicBezTo>
                <a:cubicBezTo>
                  <a:pt x="33" y="23"/>
                  <a:pt x="33" y="24"/>
                  <a:pt x="34" y="24"/>
                </a:cubicBezTo>
                <a:cubicBezTo>
                  <a:pt x="35" y="24"/>
                  <a:pt x="35" y="24"/>
                  <a:pt x="35" y="23"/>
                </a:cubicBezTo>
                <a:cubicBezTo>
                  <a:pt x="36" y="22"/>
                  <a:pt x="35" y="22"/>
                  <a:pt x="35" y="21"/>
                </a:cubicBezTo>
                <a:close/>
                <a:moveTo>
                  <a:pt x="37" y="18"/>
                </a:moveTo>
                <a:cubicBezTo>
                  <a:pt x="30" y="18"/>
                  <a:pt x="24" y="23"/>
                  <a:pt x="24" y="30"/>
                </a:cubicBezTo>
                <a:cubicBezTo>
                  <a:pt x="24" y="37"/>
                  <a:pt x="30" y="43"/>
                  <a:pt x="37" y="43"/>
                </a:cubicBezTo>
                <a:cubicBezTo>
                  <a:pt x="44" y="43"/>
                  <a:pt x="49" y="37"/>
                  <a:pt x="49" y="30"/>
                </a:cubicBezTo>
                <a:cubicBezTo>
                  <a:pt x="49" y="23"/>
                  <a:pt x="44" y="18"/>
                  <a:pt x="37" y="1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Freeform 30"/>
          <p:cNvSpPr>
            <a:spLocks noEditPoints="1"/>
          </p:cNvSpPr>
          <p:nvPr/>
        </p:nvSpPr>
        <p:spPr bwMode="auto">
          <a:xfrm>
            <a:off x="6791723" y="3455587"/>
            <a:ext cx="681890" cy="277603"/>
          </a:xfrm>
          <a:custGeom>
            <a:avLst/>
            <a:gdLst>
              <a:gd name="T0" fmla="*/ 160435 w 98"/>
              <a:gd name="T1" fmla="*/ 150019 h 40"/>
              <a:gd name="T2" fmla="*/ 381033 w 98"/>
              <a:gd name="T3" fmla="*/ 400050 h 40"/>
              <a:gd name="T4" fmla="*/ 772092 w 98"/>
              <a:gd name="T5" fmla="*/ 400050 h 40"/>
              <a:gd name="T6" fmla="*/ 772092 w 98"/>
              <a:gd name="T7" fmla="*/ 310039 h 40"/>
              <a:gd name="T8" fmla="*/ 792147 w 98"/>
              <a:gd name="T9" fmla="*/ 310039 h 40"/>
              <a:gd name="T10" fmla="*/ 792147 w 98"/>
              <a:gd name="T11" fmla="*/ 280035 h 40"/>
              <a:gd name="T12" fmla="*/ 932527 w 98"/>
              <a:gd name="T13" fmla="*/ 170021 h 40"/>
              <a:gd name="T14" fmla="*/ 942554 w 98"/>
              <a:gd name="T15" fmla="*/ 160020 h 40"/>
              <a:gd name="T16" fmla="*/ 942554 w 98"/>
              <a:gd name="T17" fmla="*/ 160020 h 40"/>
              <a:gd name="T18" fmla="*/ 832255 w 98"/>
              <a:gd name="T19" fmla="*/ 40005 h 40"/>
              <a:gd name="T20" fmla="*/ 822228 w 98"/>
              <a:gd name="T21" fmla="*/ 40005 h 40"/>
              <a:gd name="T22" fmla="*/ 822228 w 98"/>
              <a:gd name="T23" fmla="*/ 40005 h 40"/>
              <a:gd name="T24" fmla="*/ 731984 w 98"/>
              <a:gd name="T25" fmla="*/ 110014 h 40"/>
              <a:gd name="T26" fmla="*/ 721956 w 98"/>
              <a:gd name="T27" fmla="*/ 120015 h 40"/>
              <a:gd name="T28" fmla="*/ 721956 w 98"/>
              <a:gd name="T29" fmla="*/ 130016 h 40"/>
              <a:gd name="T30" fmla="*/ 621685 w 98"/>
              <a:gd name="T31" fmla="*/ 130016 h 40"/>
              <a:gd name="T32" fmla="*/ 621685 w 98"/>
              <a:gd name="T33" fmla="*/ 100013 h 40"/>
              <a:gd name="T34" fmla="*/ 651766 w 98"/>
              <a:gd name="T35" fmla="*/ 100013 h 40"/>
              <a:gd name="T36" fmla="*/ 671821 w 98"/>
              <a:gd name="T37" fmla="*/ 80010 h 40"/>
              <a:gd name="T38" fmla="*/ 671821 w 98"/>
              <a:gd name="T39" fmla="*/ 50006 h 40"/>
              <a:gd name="T40" fmla="*/ 651766 w 98"/>
              <a:gd name="T41" fmla="*/ 20003 h 40"/>
              <a:gd name="T42" fmla="*/ 541467 w 98"/>
              <a:gd name="T43" fmla="*/ 20003 h 40"/>
              <a:gd name="T44" fmla="*/ 521413 w 98"/>
              <a:gd name="T45" fmla="*/ 50006 h 40"/>
              <a:gd name="T46" fmla="*/ 521413 w 98"/>
              <a:gd name="T47" fmla="*/ 80010 h 40"/>
              <a:gd name="T48" fmla="*/ 541467 w 98"/>
              <a:gd name="T49" fmla="*/ 100013 h 40"/>
              <a:gd name="T50" fmla="*/ 581576 w 98"/>
              <a:gd name="T51" fmla="*/ 100013 h 40"/>
              <a:gd name="T52" fmla="*/ 581576 w 98"/>
              <a:gd name="T53" fmla="*/ 130016 h 40"/>
              <a:gd name="T54" fmla="*/ 451223 w 98"/>
              <a:gd name="T55" fmla="*/ 130016 h 40"/>
              <a:gd name="T56" fmla="*/ 411114 w 98"/>
              <a:gd name="T57" fmla="*/ 210026 h 40"/>
              <a:gd name="T58" fmla="*/ 230625 w 98"/>
              <a:gd name="T59" fmla="*/ 120015 h 40"/>
              <a:gd name="T60" fmla="*/ 160435 w 98"/>
              <a:gd name="T61" fmla="*/ 150019 h 40"/>
              <a:gd name="T62" fmla="*/ 772092 w 98"/>
              <a:gd name="T63" fmla="*/ 220028 h 40"/>
              <a:gd name="T64" fmla="*/ 772092 w 98"/>
              <a:gd name="T65" fmla="*/ 180023 h 40"/>
              <a:gd name="T66" fmla="*/ 782120 w 98"/>
              <a:gd name="T67" fmla="*/ 180023 h 40"/>
              <a:gd name="T68" fmla="*/ 782120 w 98"/>
              <a:gd name="T69" fmla="*/ 150019 h 40"/>
              <a:gd name="T70" fmla="*/ 852310 w 98"/>
              <a:gd name="T71" fmla="*/ 90011 h 40"/>
              <a:gd name="T72" fmla="*/ 892418 w 98"/>
              <a:gd name="T73" fmla="*/ 120015 h 40"/>
              <a:gd name="T74" fmla="*/ 772092 w 98"/>
              <a:gd name="T75" fmla="*/ 220028 h 40"/>
              <a:gd name="T76" fmla="*/ 150408 w 98"/>
              <a:gd name="T77" fmla="*/ 170021 h 40"/>
              <a:gd name="T78" fmla="*/ 140380 w 98"/>
              <a:gd name="T79" fmla="*/ 170021 h 40"/>
              <a:gd name="T80" fmla="*/ 150408 w 98"/>
              <a:gd name="T81" fmla="*/ 170021 h 4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98"/>
              <a:gd name="T124" fmla="*/ 0 h 40"/>
              <a:gd name="T125" fmla="*/ 98 w 98"/>
              <a:gd name="T126" fmla="*/ 40 h 4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98" h="40">
                <a:moveTo>
                  <a:pt x="16" y="15"/>
                </a:moveTo>
                <a:cubicBezTo>
                  <a:pt x="38" y="40"/>
                  <a:pt x="38" y="40"/>
                  <a:pt x="38" y="40"/>
                </a:cubicBezTo>
                <a:cubicBezTo>
                  <a:pt x="77" y="40"/>
                  <a:pt x="77" y="40"/>
                  <a:pt x="77" y="40"/>
                </a:cubicBezTo>
                <a:cubicBezTo>
                  <a:pt x="77" y="31"/>
                  <a:pt x="77" y="31"/>
                  <a:pt x="77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28"/>
                  <a:pt x="79" y="28"/>
                  <a:pt x="79" y="28"/>
                </a:cubicBezTo>
                <a:cubicBezTo>
                  <a:pt x="93" y="17"/>
                  <a:pt x="93" y="17"/>
                  <a:pt x="93" y="17"/>
                </a:cubicBezTo>
                <a:cubicBezTo>
                  <a:pt x="94" y="16"/>
                  <a:pt x="94" y="16"/>
                  <a:pt x="94" y="16"/>
                </a:cubicBezTo>
                <a:cubicBezTo>
                  <a:pt x="94" y="16"/>
                  <a:pt x="94" y="16"/>
                  <a:pt x="94" y="16"/>
                </a:cubicBezTo>
                <a:cubicBezTo>
                  <a:pt x="98" y="8"/>
                  <a:pt x="92" y="0"/>
                  <a:pt x="83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73" y="11"/>
                  <a:pt x="73" y="11"/>
                  <a:pt x="73" y="11"/>
                </a:cubicBezTo>
                <a:cubicBezTo>
                  <a:pt x="72" y="12"/>
                  <a:pt x="72" y="12"/>
                  <a:pt x="72" y="12"/>
                </a:cubicBezTo>
                <a:cubicBezTo>
                  <a:pt x="72" y="13"/>
                  <a:pt x="72" y="13"/>
                  <a:pt x="72" y="13"/>
                </a:cubicBezTo>
                <a:cubicBezTo>
                  <a:pt x="62" y="13"/>
                  <a:pt x="62" y="13"/>
                  <a:pt x="62" y="13"/>
                </a:cubicBezTo>
                <a:cubicBezTo>
                  <a:pt x="62" y="10"/>
                  <a:pt x="62" y="10"/>
                  <a:pt x="62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6" y="10"/>
                  <a:pt x="67" y="9"/>
                  <a:pt x="67" y="8"/>
                </a:cubicBezTo>
                <a:cubicBezTo>
                  <a:pt x="67" y="5"/>
                  <a:pt x="67" y="5"/>
                  <a:pt x="67" y="5"/>
                </a:cubicBezTo>
                <a:cubicBezTo>
                  <a:pt x="67" y="3"/>
                  <a:pt x="66" y="2"/>
                  <a:pt x="65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3" y="2"/>
                  <a:pt x="52" y="3"/>
                  <a:pt x="52" y="5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9"/>
                  <a:pt x="53" y="10"/>
                  <a:pt x="54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8" y="13"/>
                  <a:pt x="58" y="13"/>
                  <a:pt x="58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1" y="21"/>
                  <a:pt x="41" y="21"/>
                  <a:pt x="41" y="21"/>
                </a:cubicBezTo>
                <a:cubicBezTo>
                  <a:pt x="23" y="12"/>
                  <a:pt x="23" y="12"/>
                  <a:pt x="23" y="12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77" y="22"/>
                </a:moveTo>
                <a:cubicBezTo>
                  <a:pt x="77" y="18"/>
                  <a:pt x="77" y="18"/>
                  <a:pt x="77" y="18"/>
                </a:cubicBezTo>
                <a:cubicBezTo>
                  <a:pt x="78" y="18"/>
                  <a:pt x="78" y="18"/>
                  <a:pt x="78" y="18"/>
                </a:cubicBezTo>
                <a:cubicBezTo>
                  <a:pt x="78" y="15"/>
                  <a:pt x="78" y="15"/>
                  <a:pt x="78" y="15"/>
                </a:cubicBezTo>
                <a:cubicBezTo>
                  <a:pt x="85" y="9"/>
                  <a:pt x="85" y="9"/>
                  <a:pt x="85" y="9"/>
                </a:cubicBezTo>
                <a:cubicBezTo>
                  <a:pt x="88" y="8"/>
                  <a:pt x="90" y="10"/>
                  <a:pt x="89" y="12"/>
                </a:cubicBezTo>
                <a:cubicBezTo>
                  <a:pt x="77" y="22"/>
                  <a:pt x="77" y="22"/>
                  <a:pt x="77" y="22"/>
                </a:cubicBezTo>
                <a:close/>
                <a:moveTo>
                  <a:pt x="15" y="17"/>
                </a:moveTo>
                <a:cubicBezTo>
                  <a:pt x="29" y="35"/>
                  <a:pt x="0" y="35"/>
                  <a:pt x="14" y="17"/>
                </a:cubicBezTo>
                <a:lnTo>
                  <a:pt x="15" y="1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Freeform 31"/>
          <p:cNvSpPr>
            <a:spLocks noEditPoints="1"/>
          </p:cNvSpPr>
          <p:nvPr/>
        </p:nvSpPr>
        <p:spPr bwMode="auto">
          <a:xfrm>
            <a:off x="7641056" y="2612864"/>
            <a:ext cx="452757" cy="501227"/>
          </a:xfrm>
          <a:custGeom>
            <a:avLst/>
            <a:gdLst>
              <a:gd name="T0" fmla="*/ 371401 w 65"/>
              <a:gd name="T1" fmla="*/ 40128 h 72"/>
              <a:gd name="T2" fmla="*/ 501894 w 65"/>
              <a:gd name="T3" fmla="*/ 270867 h 72"/>
              <a:gd name="T4" fmla="*/ 501894 w 65"/>
              <a:gd name="T5" fmla="*/ 270867 h 72"/>
              <a:gd name="T6" fmla="*/ 642424 w 65"/>
              <a:gd name="T7" fmla="*/ 511638 h 72"/>
              <a:gd name="T8" fmla="*/ 622348 w 65"/>
              <a:gd name="T9" fmla="*/ 571830 h 72"/>
              <a:gd name="T10" fmla="*/ 602273 w 65"/>
              <a:gd name="T11" fmla="*/ 581862 h 72"/>
              <a:gd name="T12" fmla="*/ 602273 w 65"/>
              <a:gd name="T13" fmla="*/ 581862 h 72"/>
              <a:gd name="T14" fmla="*/ 381439 w 65"/>
              <a:gd name="T15" fmla="*/ 581862 h 72"/>
              <a:gd name="T16" fmla="*/ 381439 w 65"/>
              <a:gd name="T17" fmla="*/ 601927 h 72"/>
              <a:gd name="T18" fmla="*/ 592235 w 65"/>
              <a:gd name="T19" fmla="*/ 652087 h 72"/>
              <a:gd name="T20" fmla="*/ 602273 w 65"/>
              <a:gd name="T21" fmla="*/ 652087 h 72"/>
              <a:gd name="T22" fmla="*/ 602273 w 65"/>
              <a:gd name="T23" fmla="*/ 672151 h 72"/>
              <a:gd name="T24" fmla="*/ 602273 w 65"/>
              <a:gd name="T25" fmla="*/ 722312 h 72"/>
              <a:gd name="T26" fmla="*/ 562121 w 65"/>
              <a:gd name="T27" fmla="*/ 722312 h 72"/>
              <a:gd name="T28" fmla="*/ 562121 w 65"/>
              <a:gd name="T29" fmla="*/ 692216 h 72"/>
              <a:gd name="T30" fmla="*/ 381439 w 65"/>
              <a:gd name="T31" fmla="*/ 652087 h 72"/>
              <a:gd name="T32" fmla="*/ 381439 w 65"/>
              <a:gd name="T33" fmla="*/ 662119 h 72"/>
              <a:gd name="T34" fmla="*/ 271023 w 65"/>
              <a:gd name="T35" fmla="*/ 662119 h 72"/>
              <a:gd name="T36" fmla="*/ 271023 w 65"/>
              <a:gd name="T37" fmla="*/ 652087 h 72"/>
              <a:gd name="T38" fmla="*/ 100379 w 65"/>
              <a:gd name="T39" fmla="*/ 692216 h 72"/>
              <a:gd name="T40" fmla="*/ 100379 w 65"/>
              <a:gd name="T41" fmla="*/ 722312 h 72"/>
              <a:gd name="T42" fmla="*/ 50189 w 65"/>
              <a:gd name="T43" fmla="*/ 722312 h 72"/>
              <a:gd name="T44" fmla="*/ 50189 w 65"/>
              <a:gd name="T45" fmla="*/ 672151 h 72"/>
              <a:gd name="T46" fmla="*/ 50189 w 65"/>
              <a:gd name="T47" fmla="*/ 652087 h 72"/>
              <a:gd name="T48" fmla="*/ 70265 w 65"/>
              <a:gd name="T49" fmla="*/ 652087 h 72"/>
              <a:gd name="T50" fmla="*/ 271023 w 65"/>
              <a:gd name="T51" fmla="*/ 601927 h 72"/>
              <a:gd name="T52" fmla="*/ 271023 w 65"/>
              <a:gd name="T53" fmla="*/ 581862 h 72"/>
              <a:gd name="T54" fmla="*/ 50189 w 65"/>
              <a:gd name="T55" fmla="*/ 581862 h 72"/>
              <a:gd name="T56" fmla="*/ 0 w 65"/>
              <a:gd name="T57" fmla="*/ 531702 h 72"/>
              <a:gd name="T58" fmla="*/ 10038 w 65"/>
              <a:gd name="T59" fmla="*/ 501606 h 72"/>
              <a:gd name="T60" fmla="*/ 150568 w 65"/>
              <a:gd name="T61" fmla="*/ 270867 h 72"/>
              <a:gd name="T62" fmla="*/ 150568 w 65"/>
              <a:gd name="T63" fmla="*/ 270867 h 72"/>
              <a:gd name="T64" fmla="*/ 150568 w 65"/>
              <a:gd name="T65" fmla="*/ 270867 h 72"/>
              <a:gd name="T66" fmla="*/ 281061 w 65"/>
              <a:gd name="T67" fmla="*/ 40128 h 72"/>
              <a:gd name="T68" fmla="*/ 351326 w 65"/>
              <a:gd name="T69" fmla="*/ 20064 h 72"/>
              <a:gd name="T70" fmla="*/ 371401 w 65"/>
              <a:gd name="T71" fmla="*/ 40128 h 72"/>
              <a:gd name="T72" fmla="*/ 301136 w 65"/>
              <a:gd name="T73" fmla="*/ 250803 h 72"/>
              <a:gd name="T74" fmla="*/ 301136 w 65"/>
              <a:gd name="T75" fmla="*/ 300963 h 72"/>
              <a:gd name="T76" fmla="*/ 311174 w 65"/>
              <a:gd name="T77" fmla="*/ 391252 h 72"/>
              <a:gd name="T78" fmla="*/ 341288 w 65"/>
              <a:gd name="T79" fmla="*/ 391252 h 72"/>
              <a:gd name="T80" fmla="*/ 361364 w 65"/>
              <a:gd name="T81" fmla="*/ 300963 h 72"/>
              <a:gd name="T82" fmla="*/ 361364 w 65"/>
              <a:gd name="T83" fmla="*/ 250803 h 72"/>
              <a:gd name="T84" fmla="*/ 301136 w 65"/>
              <a:gd name="T85" fmla="*/ 250803 h 72"/>
              <a:gd name="T86" fmla="*/ 301136 w 65"/>
              <a:gd name="T87" fmla="*/ 411317 h 72"/>
              <a:gd name="T88" fmla="*/ 301136 w 65"/>
              <a:gd name="T89" fmla="*/ 461477 h 72"/>
              <a:gd name="T90" fmla="*/ 351326 w 65"/>
              <a:gd name="T91" fmla="*/ 461477 h 72"/>
              <a:gd name="T92" fmla="*/ 351326 w 65"/>
              <a:gd name="T93" fmla="*/ 411317 h 72"/>
              <a:gd name="T94" fmla="*/ 301136 w 65"/>
              <a:gd name="T95" fmla="*/ 411317 h 72"/>
              <a:gd name="T96" fmla="*/ 421591 w 65"/>
              <a:gd name="T97" fmla="*/ 321028 h 72"/>
              <a:gd name="T98" fmla="*/ 321212 w 65"/>
              <a:gd name="T99" fmla="*/ 150482 h 72"/>
              <a:gd name="T100" fmla="*/ 230871 w 65"/>
              <a:gd name="T101" fmla="*/ 321028 h 72"/>
              <a:gd name="T102" fmla="*/ 230871 w 65"/>
              <a:gd name="T103" fmla="*/ 321028 h 72"/>
              <a:gd name="T104" fmla="*/ 140530 w 65"/>
              <a:gd name="T105" fmla="*/ 481541 h 72"/>
              <a:gd name="T106" fmla="*/ 321212 w 65"/>
              <a:gd name="T107" fmla="*/ 481541 h 72"/>
              <a:gd name="T108" fmla="*/ 511932 w 65"/>
              <a:gd name="T109" fmla="*/ 481541 h 72"/>
              <a:gd name="T110" fmla="*/ 421591 w 65"/>
              <a:gd name="T111" fmla="*/ 321028 h 72"/>
              <a:gd name="T112" fmla="*/ 421591 w 65"/>
              <a:gd name="T113" fmla="*/ 321028 h 7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5"/>
              <a:gd name="T172" fmla="*/ 0 h 72"/>
              <a:gd name="T173" fmla="*/ 65 w 65"/>
              <a:gd name="T174" fmla="*/ 72 h 7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5" h="72">
                <a:moveTo>
                  <a:pt x="37" y="4"/>
                </a:moveTo>
                <a:cubicBezTo>
                  <a:pt x="50" y="27"/>
                  <a:pt x="50" y="27"/>
                  <a:pt x="50" y="27"/>
                </a:cubicBezTo>
                <a:cubicBezTo>
                  <a:pt x="50" y="27"/>
                  <a:pt x="50" y="27"/>
                  <a:pt x="50" y="27"/>
                </a:cubicBezTo>
                <a:cubicBezTo>
                  <a:pt x="64" y="51"/>
                  <a:pt x="64" y="51"/>
                  <a:pt x="64" y="51"/>
                </a:cubicBezTo>
                <a:cubicBezTo>
                  <a:pt x="65" y="53"/>
                  <a:pt x="64" y="56"/>
                  <a:pt x="62" y="57"/>
                </a:cubicBezTo>
                <a:cubicBezTo>
                  <a:pt x="61" y="58"/>
                  <a:pt x="60" y="58"/>
                  <a:pt x="60" y="58"/>
                </a:cubicBezTo>
                <a:cubicBezTo>
                  <a:pt x="60" y="58"/>
                  <a:pt x="60" y="58"/>
                  <a:pt x="60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60"/>
                  <a:pt x="38" y="60"/>
                  <a:pt x="38" y="60"/>
                </a:cubicBezTo>
                <a:cubicBezTo>
                  <a:pt x="59" y="65"/>
                  <a:pt x="59" y="65"/>
                  <a:pt x="59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72"/>
                  <a:pt x="60" y="72"/>
                  <a:pt x="60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6" y="69"/>
                  <a:pt x="56" y="69"/>
                  <a:pt x="56" y="69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6"/>
                  <a:pt x="38" y="66"/>
                  <a:pt x="38" y="66"/>
                </a:cubicBezTo>
                <a:cubicBezTo>
                  <a:pt x="27" y="66"/>
                  <a:pt x="27" y="66"/>
                  <a:pt x="27" y="66"/>
                </a:cubicBezTo>
                <a:cubicBezTo>
                  <a:pt x="27" y="65"/>
                  <a:pt x="27" y="65"/>
                  <a:pt x="27" y="65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72"/>
                  <a:pt x="10" y="72"/>
                  <a:pt x="10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5" y="67"/>
                  <a:pt x="5" y="67"/>
                  <a:pt x="5" y="67"/>
                </a:cubicBezTo>
                <a:cubicBezTo>
                  <a:pt x="5" y="65"/>
                  <a:pt x="5" y="65"/>
                  <a:pt x="5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58"/>
                  <a:pt x="27" y="58"/>
                  <a:pt x="27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3" y="58"/>
                  <a:pt x="0" y="56"/>
                  <a:pt x="0" y="53"/>
                </a:cubicBezTo>
                <a:cubicBezTo>
                  <a:pt x="0" y="52"/>
                  <a:pt x="1" y="51"/>
                  <a:pt x="1" y="50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28" y="4"/>
                  <a:pt x="28" y="4"/>
                  <a:pt x="28" y="4"/>
                </a:cubicBezTo>
                <a:cubicBezTo>
                  <a:pt x="30" y="1"/>
                  <a:pt x="33" y="0"/>
                  <a:pt x="35" y="2"/>
                </a:cubicBezTo>
                <a:cubicBezTo>
                  <a:pt x="36" y="2"/>
                  <a:pt x="36" y="3"/>
                  <a:pt x="37" y="4"/>
                </a:cubicBezTo>
                <a:close/>
                <a:moveTo>
                  <a:pt x="30" y="25"/>
                </a:moveTo>
                <a:cubicBezTo>
                  <a:pt x="30" y="30"/>
                  <a:pt x="30" y="30"/>
                  <a:pt x="30" y="30"/>
                </a:cubicBezTo>
                <a:cubicBezTo>
                  <a:pt x="31" y="39"/>
                  <a:pt x="31" y="39"/>
                  <a:pt x="31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25"/>
                  <a:pt x="36" y="25"/>
                  <a:pt x="36" y="25"/>
                </a:cubicBezTo>
                <a:cubicBezTo>
                  <a:pt x="30" y="25"/>
                  <a:pt x="30" y="25"/>
                  <a:pt x="30" y="25"/>
                </a:cubicBezTo>
                <a:close/>
                <a:moveTo>
                  <a:pt x="30" y="41"/>
                </a:moveTo>
                <a:cubicBezTo>
                  <a:pt x="30" y="46"/>
                  <a:pt x="30" y="46"/>
                  <a:pt x="30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1"/>
                  <a:pt x="35" y="41"/>
                  <a:pt x="35" y="41"/>
                </a:cubicBezTo>
                <a:cubicBezTo>
                  <a:pt x="30" y="41"/>
                  <a:pt x="30" y="41"/>
                  <a:pt x="30" y="41"/>
                </a:cubicBezTo>
                <a:close/>
                <a:moveTo>
                  <a:pt x="42" y="32"/>
                </a:moveTo>
                <a:cubicBezTo>
                  <a:pt x="32" y="15"/>
                  <a:pt x="32" y="15"/>
                  <a:pt x="32" y="15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14" y="48"/>
                  <a:pt x="14" y="48"/>
                  <a:pt x="14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51" y="48"/>
                  <a:pt x="51" y="48"/>
                  <a:pt x="51" y="48"/>
                </a:cubicBezTo>
                <a:cubicBezTo>
                  <a:pt x="42" y="32"/>
                  <a:pt x="42" y="32"/>
                  <a:pt x="42" y="32"/>
                </a:cubicBezTo>
                <a:cubicBezTo>
                  <a:pt x="42" y="32"/>
                  <a:pt x="42" y="32"/>
                  <a:pt x="42" y="32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Freeform 32"/>
          <p:cNvSpPr>
            <a:spLocks noEditPoints="1"/>
          </p:cNvSpPr>
          <p:nvPr/>
        </p:nvSpPr>
        <p:spPr bwMode="auto">
          <a:xfrm>
            <a:off x="4689871" y="2709805"/>
            <a:ext cx="549698" cy="363528"/>
          </a:xfrm>
          <a:custGeom>
            <a:avLst/>
            <a:gdLst>
              <a:gd name="T0" fmla="*/ 591615 w 79"/>
              <a:gd name="T1" fmla="*/ 30224 h 52"/>
              <a:gd name="T2" fmla="*/ 621698 w 79"/>
              <a:gd name="T3" fmla="*/ 90671 h 52"/>
              <a:gd name="T4" fmla="*/ 671834 w 79"/>
              <a:gd name="T5" fmla="*/ 50373 h 52"/>
              <a:gd name="T6" fmla="*/ 691889 w 79"/>
              <a:gd name="T7" fmla="*/ 90671 h 52"/>
              <a:gd name="T8" fmla="*/ 731999 w 79"/>
              <a:gd name="T9" fmla="*/ 60447 h 52"/>
              <a:gd name="T10" fmla="*/ 762081 w 79"/>
              <a:gd name="T11" fmla="*/ 90671 h 52"/>
              <a:gd name="T12" fmla="*/ 792163 w 79"/>
              <a:gd name="T13" fmla="*/ 80596 h 52"/>
              <a:gd name="T14" fmla="*/ 591615 w 79"/>
              <a:gd name="T15" fmla="*/ 231714 h 52"/>
              <a:gd name="T16" fmla="*/ 20055 w 79"/>
              <a:gd name="T17" fmla="*/ 483577 h 52"/>
              <a:gd name="T18" fmla="*/ 441205 w 79"/>
              <a:gd name="T19" fmla="*/ 211565 h 52"/>
              <a:gd name="T20" fmla="*/ 220602 w 79"/>
              <a:gd name="T21" fmla="*/ 161192 h 52"/>
              <a:gd name="T22" fmla="*/ 150411 w 79"/>
              <a:gd name="T23" fmla="*/ 251863 h 52"/>
              <a:gd name="T24" fmla="*/ 150411 w 79"/>
              <a:gd name="T25" fmla="*/ 272012 h 52"/>
              <a:gd name="T26" fmla="*/ 210575 w 79"/>
              <a:gd name="T27" fmla="*/ 382832 h 52"/>
              <a:gd name="T28" fmla="*/ 421150 w 79"/>
              <a:gd name="T29" fmla="*/ 352608 h 52"/>
              <a:gd name="T30" fmla="*/ 471287 w 79"/>
              <a:gd name="T31" fmla="*/ 372757 h 52"/>
              <a:gd name="T32" fmla="*/ 471287 w 79"/>
              <a:gd name="T33" fmla="*/ 261938 h 52"/>
              <a:gd name="T34" fmla="*/ 441205 w 79"/>
              <a:gd name="T35" fmla="*/ 211565 h 52"/>
              <a:gd name="T36" fmla="*/ 401095 w 79"/>
              <a:gd name="T37" fmla="*/ 211565 h 52"/>
              <a:gd name="T38" fmla="*/ 391068 w 79"/>
              <a:gd name="T39" fmla="*/ 181341 h 52"/>
              <a:gd name="T40" fmla="*/ 260712 w 79"/>
              <a:gd name="T41" fmla="*/ 211565 h 52"/>
              <a:gd name="T42" fmla="*/ 371013 w 79"/>
              <a:gd name="T43" fmla="*/ 191416 h 52"/>
              <a:gd name="T44" fmla="*/ 250684 w 79"/>
              <a:gd name="T45" fmla="*/ 181341 h 52"/>
              <a:gd name="T46" fmla="*/ 210575 w 79"/>
              <a:gd name="T47" fmla="*/ 221639 h 52"/>
              <a:gd name="T48" fmla="*/ 250684 w 79"/>
              <a:gd name="T49" fmla="*/ 181341 h 52"/>
              <a:gd name="T50" fmla="*/ 180493 w 79"/>
              <a:gd name="T51" fmla="*/ 292161 h 52"/>
              <a:gd name="T52" fmla="*/ 250684 w 79"/>
              <a:gd name="T53" fmla="*/ 282087 h 52"/>
              <a:gd name="T54" fmla="*/ 210575 w 79"/>
              <a:gd name="T55" fmla="*/ 312310 h 52"/>
              <a:gd name="T56" fmla="*/ 401095 w 79"/>
              <a:gd name="T57" fmla="*/ 332459 h 52"/>
              <a:gd name="T58" fmla="*/ 210575 w 79"/>
              <a:gd name="T59" fmla="*/ 312310 h 52"/>
              <a:gd name="T60" fmla="*/ 371013 w 79"/>
              <a:gd name="T61" fmla="*/ 272012 h 52"/>
              <a:gd name="T62" fmla="*/ 441205 w 79"/>
              <a:gd name="T63" fmla="*/ 282087 h 52"/>
              <a:gd name="T64" fmla="*/ 100274 w 79"/>
              <a:gd name="T65" fmla="*/ 110820 h 52"/>
              <a:gd name="T66" fmla="*/ 511396 w 79"/>
              <a:gd name="T67" fmla="*/ 423130 h 52"/>
              <a:gd name="T68" fmla="*/ 100274 w 79"/>
              <a:gd name="T69" fmla="*/ 110820 h 5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79"/>
              <a:gd name="T106" fmla="*/ 0 h 52"/>
              <a:gd name="T107" fmla="*/ 79 w 79"/>
              <a:gd name="T108" fmla="*/ 52 h 5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79" h="52">
                <a:moveTo>
                  <a:pt x="2" y="4"/>
                </a:moveTo>
                <a:cubicBezTo>
                  <a:pt x="25" y="0"/>
                  <a:pt x="43" y="0"/>
                  <a:pt x="59" y="3"/>
                </a:cubicBezTo>
                <a:cubicBezTo>
                  <a:pt x="59" y="9"/>
                  <a:pt x="59" y="9"/>
                  <a:pt x="59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4"/>
                  <a:pt x="63" y="4"/>
                  <a:pt x="63" y="4"/>
                </a:cubicBezTo>
                <a:cubicBezTo>
                  <a:pt x="64" y="4"/>
                  <a:pt x="66" y="4"/>
                  <a:pt x="67" y="5"/>
                </a:cubicBezTo>
                <a:cubicBezTo>
                  <a:pt x="67" y="9"/>
                  <a:pt x="67" y="9"/>
                  <a:pt x="67" y="9"/>
                </a:cubicBezTo>
                <a:cubicBezTo>
                  <a:pt x="69" y="9"/>
                  <a:pt x="69" y="9"/>
                  <a:pt x="69" y="9"/>
                </a:cubicBezTo>
                <a:cubicBezTo>
                  <a:pt x="70" y="6"/>
                  <a:pt x="70" y="6"/>
                  <a:pt x="70" y="6"/>
                </a:cubicBezTo>
                <a:cubicBezTo>
                  <a:pt x="71" y="6"/>
                  <a:pt x="72" y="6"/>
                  <a:pt x="73" y="6"/>
                </a:cubicBezTo>
                <a:cubicBezTo>
                  <a:pt x="73" y="9"/>
                  <a:pt x="73" y="9"/>
                  <a:pt x="73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7"/>
                  <a:pt x="76" y="7"/>
                  <a:pt x="76" y="7"/>
                </a:cubicBezTo>
                <a:cubicBezTo>
                  <a:pt x="77" y="8"/>
                  <a:pt x="78" y="8"/>
                  <a:pt x="79" y="8"/>
                </a:cubicBezTo>
                <a:cubicBezTo>
                  <a:pt x="79" y="15"/>
                  <a:pt x="79" y="15"/>
                  <a:pt x="79" y="15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48"/>
                  <a:pt x="59" y="48"/>
                  <a:pt x="59" y="48"/>
                </a:cubicBezTo>
                <a:cubicBezTo>
                  <a:pt x="40" y="52"/>
                  <a:pt x="21" y="52"/>
                  <a:pt x="2" y="48"/>
                </a:cubicBezTo>
                <a:cubicBezTo>
                  <a:pt x="1" y="34"/>
                  <a:pt x="0" y="20"/>
                  <a:pt x="2" y="4"/>
                </a:cubicBezTo>
                <a:close/>
                <a:moveTo>
                  <a:pt x="44" y="21"/>
                </a:moveTo>
                <a:cubicBezTo>
                  <a:pt x="40" y="16"/>
                  <a:pt x="40" y="16"/>
                  <a:pt x="40" y="16"/>
                </a:cubicBezTo>
                <a:cubicBezTo>
                  <a:pt x="34" y="16"/>
                  <a:pt x="28" y="16"/>
                  <a:pt x="22" y="16"/>
                </a:cubicBezTo>
                <a:cubicBezTo>
                  <a:pt x="18" y="22"/>
                  <a:pt x="18" y="22"/>
                  <a:pt x="18" y="22"/>
                </a:cubicBezTo>
                <a:cubicBezTo>
                  <a:pt x="15" y="25"/>
                  <a:pt x="15" y="25"/>
                  <a:pt x="15" y="25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38"/>
                  <a:pt x="15" y="38"/>
                  <a:pt x="15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5"/>
                  <a:pt x="21" y="35"/>
                  <a:pt x="21" y="35"/>
                </a:cubicBezTo>
                <a:cubicBezTo>
                  <a:pt x="42" y="35"/>
                  <a:pt x="42" y="35"/>
                  <a:pt x="42" y="35"/>
                </a:cubicBezTo>
                <a:cubicBezTo>
                  <a:pt x="42" y="37"/>
                  <a:pt x="42" y="37"/>
                  <a:pt x="42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4"/>
                  <a:pt x="47" y="24"/>
                  <a:pt x="47" y="24"/>
                </a:cubicBezTo>
                <a:cubicBezTo>
                  <a:pt x="44" y="21"/>
                  <a:pt x="44" y="21"/>
                  <a:pt x="44" y="21"/>
                </a:cubicBezTo>
                <a:close/>
                <a:moveTo>
                  <a:pt x="38" y="19"/>
                </a:moveTo>
                <a:cubicBezTo>
                  <a:pt x="40" y="21"/>
                  <a:pt x="40" y="21"/>
                  <a:pt x="4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39" y="18"/>
                  <a:pt x="39" y="18"/>
                  <a:pt x="39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1"/>
                  <a:pt x="33" y="21"/>
                  <a:pt x="37" y="21"/>
                </a:cubicBezTo>
                <a:cubicBezTo>
                  <a:pt x="37" y="19"/>
                  <a:pt x="37" y="19"/>
                  <a:pt x="37" y="19"/>
                </a:cubicBezTo>
                <a:cubicBezTo>
                  <a:pt x="38" y="19"/>
                  <a:pt x="38" y="19"/>
                  <a:pt x="38" y="19"/>
                </a:cubicBezTo>
                <a:close/>
                <a:moveTo>
                  <a:pt x="2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2" y="22"/>
                  <a:pt x="23" y="22"/>
                </a:cubicBezTo>
                <a:cubicBezTo>
                  <a:pt x="25" y="18"/>
                  <a:pt x="25" y="18"/>
                  <a:pt x="25" y="18"/>
                </a:cubicBezTo>
                <a:close/>
                <a:moveTo>
                  <a:pt x="18" y="26"/>
                </a:moveTo>
                <a:cubicBezTo>
                  <a:pt x="18" y="29"/>
                  <a:pt x="18" y="29"/>
                  <a:pt x="18" y="29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28"/>
                  <a:pt x="25" y="28"/>
                  <a:pt x="25" y="28"/>
                </a:cubicBezTo>
                <a:cubicBezTo>
                  <a:pt x="18" y="26"/>
                  <a:pt x="18" y="26"/>
                  <a:pt x="18" y="26"/>
                </a:cubicBezTo>
                <a:close/>
                <a:moveTo>
                  <a:pt x="21" y="31"/>
                </a:moveTo>
                <a:cubicBezTo>
                  <a:pt x="22" y="33"/>
                  <a:pt x="22" y="33"/>
                  <a:pt x="22" y="33"/>
                </a:cubicBezTo>
                <a:cubicBezTo>
                  <a:pt x="26" y="33"/>
                  <a:pt x="35" y="33"/>
                  <a:pt x="40" y="33"/>
                </a:cubicBezTo>
                <a:cubicBezTo>
                  <a:pt x="40" y="30"/>
                  <a:pt x="40" y="30"/>
                  <a:pt x="40" y="30"/>
                </a:cubicBezTo>
                <a:cubicBezTo>
                  <a:pt x="21" y="31"/>
                  <a:pt x="21" y="31"/>
                  <a:pt x="21" y="31"/>
                </a:cubicBezTo>
                <a:close/>
                <a:moveTo>
                  <a:pt x="45" y="25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29"/>
                  <a:pt x="37" y="29"/>
                  <a:pt x="37" y="29"/>
                </a:cubicBezTo>
                <a:cubicBezTo>
                  <a:pt x="44" y="28"/>
                  <a:pt x="44" y="28"/>
                  <a:pt x="44" y="28"/>
                </a:cubicBezTo>
                <a:cubicBezTo>
                  <a:pt x="45" y="25"/>
                  <a:pt x="45" y="25"/>
                  <a:pt x="45" y="25"/>
                </a:cubicBezTo>
                <a:close/>
                <a:moveTo>
                  <a:pt x="10" y="11"/>
                </a:moveTo>
                <a:cubicBezTo>
                  <a:pt x="10" y="42"/>
                  <a:pt x="10" y="42"/>
                  <a:pt x="1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11"/>
                  <a:pt x="51" y="11"/>
                  <a:pt x="51" y="11"/>
                </a:cubicBezTo>
                <a:lnTo>
                  <a:pt x="10" y="1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Freeform 33"/>
          <p:cNvSpPr>
            <a:spLocks noEditPoints="1"/>
          </p:cNvSpPr>
          <p:nvPr/>
        </p:nvSpPr>
        <p:spPr bwMode="auto">
          <a:xfrm>
            <a:off x="6194656" y="1924364"/>
            <a:ext cx="437335" cy="438437"/>
          </a:xfrm>
          <a:custGeom>
            <a:avLst/>
            <a:gdLst>
              <a:gd name="T0" fmla="*/ 540204 w 63"/>
              <a:gd name="T1" fmla="*/ 90261 h 63"/>
              <a:gd name="T2" fmla="*/ 540204 w 63"/>
              <a:gd name="T3" fmla="*/ 541564 h 63"/>
              <a:gd name="T4" fmla="*/ 90034 w 63"/>
              <a:gd name="T5" fmla="*/ 541564 h 63"/>
              <a:gd name="T6" fmla="*/ 90034 w 63"/>
              <a:gd name="T7" fmla="*/ 90261 h 63"/>
              <a:gd name="T8" fmla="*/ 310117 w 63"/>
              <a:gd name="T9" fmla="*/ 110319 h 63"/>
              <a:gd name="T10" fmla="*/ 110042 w 63"/>
              <a:gd name="T11" fmla="*/ 310898 h 63"/>
              <a:gd name="T12" fmla="*/ 130049 w 63"/>
              <a:gd name="T13" fmla="*/ 320927 h 63"/>
              <a:gd name="T14" fmla="*/ 160060 w 63"/>
              <a:gd name="T15" fmla="*/ 320927 h 63"/>
              <a:gd name="T16" fmla="*/ 130049 w 63"/>
              <a:gd name="T17" fmla="*/ 310898 h 63"/>
              <a:gd name="T18" fmla="*/ 180068 w 63"/>
              <a:gd name="T19" fmla="*/ 240695 h 63"/>
              <a:gd name="T20" fmla="*/ 160060 w 63"/>
              <a:gd name="T21" fmla="*/ 220637 h 63"/>
              <a:gd name="T22" fmla="*/ 220083 w 63"/>
              <a:gd name="T23" fmla="*/ 160463 h 63"/>
              <a:gd name="T24" fmla="*/ 250094 w 63"/>
              <a:gd name="T25" fmla="*/ 180521 h 63"/>
              <a:gd name="T26" fmla="*/ 310117 w 63"/>
              <a:gd name="T27" fmla="*/ 130377 h 63"/>
              <a:gd name="T28" fmla="*/ 320121 w 63"/>
              <a:gd name="T29" fmla="*/ 160463 h 63"/>
              <a:gd name="T30" fmla="*/ 400151 w 63"/>
              <a:gd name="T31" fmla="*/ 150435 h 63"/>
              <a:gd name="T32" fmla="*/ 400151 w 63"/>
              <a:gd name="T33" fmla="*/ 190550 h 63"/>
              <a:gd name="T34" fmla="*/ 440166 w 63"/>
              <a:gd name="T35" fmla="*/ 190550 h 63"/>
              <a:gd name="T36" fmla="*/ 440166 w 63"/>
              <a:gd name="T37" fmla="*/ 230666 h 63"/>
              <a:gd name="T38" fmla="*/ 470178 w 63"/>
              <a:gd name="T39" fmla="*/ 230666 h 63"/>
              <a:gd name="T40" fmla="*/ 460174 w 63"/>
              <a:gd name="T41" fmla="*/ 310898 h 63"/>
              <a:gd name="T42" fmla="*/ 490185 w 63"/>
              <a:gd name="T43" fmla="*/ 320927 h 63"/>
              <a:gd name="T44" fmla="*/ 520196 w 63"/>
              <a:gd name="T45" fmla="*/ 320927 h 63"/>
              <a:gd name="T46" fmla="*/ 460174 w 63"/>
              <a:gd name="T47" fmla="*/ 170492 h 63"/>
              <a:gd name="T48" fmla="*/ 470178 w 63"/>
              <a:gd name="T49" fmla="*/ 391130 h 63"/>
              <a:gd name="T50" fmla="*/ 480181 w 63"/>
              <a:gd name="T51" fmla="*/ 361043 h 63"/>
              <a:gd name="T52" fmla="*/ 500189 w 63"/>
              <a:gd name="T53" fmla="*/ 351014 h 63"/>
              <a:gd name="T54" fmla="*/ 480181 w 63"/>
              <a:gd name="T55" fmla="*/ 340985 h 63"/>
              <a:gd name="T56" fmla="*/ 510193 w 63"/>
              <a:gd name="T57" fmla="*/ 330956 h 63"/>
              <a:gd name="T58" fmla="*/ 470178 w 63"/>
              <a:gd name="T59" fmla="*/ 391130 h 63"/>
              <a:gd name="T60" fmla="*/ 160060 w 63"/>
              <a:gd name="T61" fmla="*/ 391130 h 63"/>
              <a:gd name="T62" fmla="*/ 130049 w 63"/>
              <a:gd name="T63" fmla="*/ 381101 h 63"/>
              <a:gd name="T64" fmla="*/ 160060 w 63"/>
              <a:gd name="T65" fmla="*/ 361043 h 63"/>
              <a:gd name="T66" fmla="*/ 130049 w 63"/>
              <a:gd name="T67" fmla="*/ 351014 h 63"/>
              <a:gd name="T68" fmla="*/ 160060 w 63"/>
              <a:gd name="T69" fmla="*/ 340985 h 63"/>
              <a:gd name="T70" fmla="*/ 120045 w 63"/>
              <a:gd name="T71" fmla="*/ 330956 h 63"/>
              <a:gd name="T72" fmla="*/ 270102 w 63"/>
              <a:gd name="T73" fmla="*/ 150435 h 63"/>
              <a:gd name="T74" fmla="*/ 270102 w 63"/>
              <a:gd name="T75" fmla="*/ 310898 h 63"/>
              <a:gd name="T76" fmla="*/ 310117 w 63"/>
              <a:gd name="T77" fmla="*/ 381101 h 63"/>
              <a:gd name="T78" fmla="*/ 340128 w 63"/>
              <a:gd name="T79" fmla="*/ 361043 h 63"/>
              <a:gd name="T80" fmla="*/ 320121 w 63"/>
              <a:gd name="T81" fmla="*/ 260753 h 63"/>
              <a:gd name="T82" fmla="*/ 270102 w 63"/>
              <a:gd name="T83" fmla="*/ 150435 h 63"/>
              <a:gd name="T84" fmla="*/ 310117 w 63"/>
              <a:gd name="T85" fmla="*/ 60174 h 63"/>
              <a:gd name="T86" fmla="*/ 60023 w 63"/>
              <a:gd name="T87" fmla="*/ 310898 h 63"/>
              <a:gd name="T88" fmla="*/ 310117 w 63"/>
              <a:gd name="T89" fmla="*/ 561622 h 63"/>
              <a:gd name="T90" fmla="*/ 560212 w 63"/>
              <a:gd name="T91" fmla="*/ 310898 h 6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63"/>
              <a:gd name="T139" fmla="*/ 0 h 63"/>
              <a:gd name="T140" fmla="*/ 63 w 63"/>
              <a:gd name="T141" fmla="*/ 63 h 6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63" h="63">
                <a:moveTo>
                  <a:pt x="31" y="0"/>
                </a:moveTo>
                <a:cubicBezTo>
                  <a:pt x="40" y="0"/>
                  <a:pt x="48" y="3"/>
                  <a:pt x="54" y="9"/>
                </a:cubicBezTo>
                <a:cubicBezTo>
                  <a:pt x="59" y="15"/>
                  <a:pt x="63" y="23"/>
                  <a:pt x="63" y="31"/>
                </a:cubicBezTo>
                <a:cubicBezTo>
                  <a:pt x="63" y="40"/>
                  <a:pt x="59" y="48"/>
                  <a:pt x="54" y="54"/>
                </a:cubicBezTo>
                <a:cubicBezTo>
                  <a:pt x="48" y="59"/>
                  <a:pt x="40" y="63"/>
                  <a:pt x="31" y="63"/>
                </a:cubicBezTo>
                <a:cubicBezTo>
                  <a:pt x="23" y="63"/>
                  <a:pt x="15" y="59"/>
                  <a:pt x="9" y="54"/>
                </a:cubicBezTo>
                <a:cubicBezTo>
                  <a:pt x="3" y="48"/>
                  <a:pt x="0" y="40"/>
                  <a:pt x="0" y="31"/>
                </a:cubicBezTo>
                <a:cubicBezTo>
                  <a:pt x="0" y="23"/>
                  <a:pt x="3" y="15"/>
                  <a:pt x="9" y="9"/>
                </a:cubicBezTo>
                <a:cubicBezTo>
                  <a:pt x="15" y="3"/>
                  <a:pt x="23" y="0"/>
                  <a:pt x="31" y="0"/>
                </a:cubicBezTo>
                <a:close/>
                <a:moveTo>
                  <a:pt x="31" y="11"/>
                </a:moveTo>
                <a:cubicBezTo>
                  <a:pt x="26" y="11"/>
                  <a:pt x="21" y="13"/>
                  <a:pt x="17" y="17"/>
                </a:cubicBezTo>
                <a:cubicBezTo>
                  <a:pt x="13" y="21"/>
                  <a:pt x="11" y="26"/>
                  <a:pt x="11" y="31"/>
                </a:cubicBezTo>
                <a:cubicBezTo>
                  <a:pt x="11" y="32"/>
                  <a:pt x="11" y="32"/>
                  <a:pt x="11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1"/>
                  <a:pt x="16" y="31"/>
                  <a:pt x="16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28"/>
                  <a:pt x="14" y="25"/>
                  <a:pt x="15" y="23"/>
                </a:cubicBezTo>
                <a:cubicBezTo>
                  <a:pt x="18" y="24"/>
                  <a:pt x="18" y="24"/>
                  <a:pt x="18" y="24"/>
                </a:cubicBezTo>
                <a:cubicBezTo>
                  <a:pt x="19" y="23"/>
                  <a:pt x="19" y="23"/>
                  <a:pt x="19" y="23"/>
                </a:cubicBezTo>
                <a:cubicBezTo>
                  <a:pt x="16" y="22"/>
                  <a:pt x="16" y="22"/>
                  <a:pt x="16" y="22"/>
                </a:cubicBezTo>
                <a:cubicBezTo>
                  <a:pt x="17" y="20"/>
                  <a:pt x="18" y="19"/>
                  <a:pt x="19" y="19"/>
                </a:cubicBezTo>
                <a:cubicBezTo>
                  <a:pt x="20" y="18"/>
                  <a:pt x="21" y="17"/>
                  <a:pt x="22" y="16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8"/>
                  <a:pt x="25" y="18"/>
                  <a:pt x="25" y="18"/>
                </a:cubicBezTo>
                <a:cubicBezTo>
                  <a:pt x="23" y="15"/>
                  <a:pt x="23" y="15"/>
                  <a:pt x="23" y="15"/>
                </a:cubicBezTo>
                <a:cubicBezTo>
                  <a:pt x="25" y="14"/>
                  <a:pt x="28" y="13"/>
                  <a:pt x="31" y="13"/>
                </a:cubicBezTo>
                <a:cubicBezTo>
                  <a:pt x="31" y="16"/>
                  <a:pt x="31" y="16"/>
                  <a:pt x="31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3"/>
                  <a:pt x="32" y="13"/>
                  <a:pt x="32" y="13"/>
                </a:cubicBezTo>
                <a:cubicBezTo>
                  <a:pt x="35" y="13"/>
                  <a:pt x="37" y="14"/>
                  <a:pt x="40" y="15"/>
                </a:cubicBezTo>
                <a:cubicBezTo>
                  <a:pt x="38" y="18"/>
                  <a:pt x="38" y="18"/>
                  <a:pt x="38" y="18"/>
                </a:cubicBezTo>
                <a:cubicBezTo>
                  <a:pt x="40" y="19"/>
                  <a:pt x="40" y="19"/>
                  <a:pt x="40" y="19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4" y="19"/>
                </a:cubicBezTo>
                <a:cubicBezTo>
                  <a:pt x="45" y="19"/>
                  <a:pt x="46" y="20"/>
                  <a:pt x="47" y="22"/>
                </a:cubicBezTo>
                <a:cubicBezTo>
                  <a:pt x="44" y="23"/>
                  <a:pt x="44" y="23"/>
                  <a:pt x="44" y="23"/>
                </a:cubicBezTo>
                <a:cubicBezTo>
                  <a:pt x="45" y="24"/>
                  <a:pt x="45" y="24"/>
                  <a:pt x="45" y="24"/>
                </a:cubicBezTo>
                <a:cubicBezTo>
                  <a:pt x="47" y="23"/>
                  <a:pt x="47" y="23"/>
                  <a:pt x="47" y="23"/>
                </a:cubicBezTo>
                <a:cubicBezTo>
                  <a:pt x="49" y="25"/>
                  <a:pt x="49" y="28"/>
                  <a:pt x="49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2"/>
                  <a:pt x="46" y="32"/>
                  <a:pt x="46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2" y="32"/>
                  <a:pt x="52" y="32"/>
                  <a:pt x="52" y="32"/>
                </a:cubicBezTo>
                <a:cubicBezTo>
                  <a:pt x="52" y="32"/>
                  <a:pt x="52" y="32"/>
                  <a:pt x="52" y="31"/>
                </a:cubicBezTo>
                <a:cubicBezTo>
                  <a:pt x="52" y="26"/>
                  <a:pt x="49" y="21"/>
                  <a:pt x="46" y="17"/>
                </a:cubicBezTo>
                <a:cubicBezTo>
                  <a:pt x="42" y="13"/>
                  <a:pt x="37" y="11"/>
                  <a:pt x="31" y="11"/>
                </a:cubicBezTo>
                <a:close/>
                <a:moveTo>
                  <a:pt x="47" y="39"/>
                </a:moveTo>
                <a:cubicBezTo>
                  <a:pt x="48" y="39"/>
                  <a:pt x="48" y="39"/>
                  <a:pt x="48" y="39"/>
                </a:cubicBezTo>
                <a:cubicBezTo>
                  <a:pt x="48" y="36"/>
                  <a:pt x="48" y="36"/>
                  <a:pt x="48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50" y="35"/>
                  <a:pt x="50" y="35"/>
                  <a:pt x="50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4"/>
                  <a:pt x="48" y="34"/>
                  <a:pt x="48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33"/>
                  <a:pt x="51" y="33"/>
                  <a:pt x="51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lose/>
                <a:moveTo>
                  <a:pt x="12" y="39"/>
                </a:moveTo>
                <a:cubicBezTo>
                  <a:pt x="16" y="39"/>
                  <a:pt x="16" y="39"/>
                  <a:pt x="16" y="39"/>
                </a:cubicBezTo>
                <a:cubicBezTo>
                  <a:pt x="16" y="38"/>
                  <a:pt x="16" y="38"/>
                  <a:pt x="16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6"/>
                  <a:pt x="13" y="36"/>
                  <a:pt x="1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4"/>
                  <a:pt x="13" y="34"/>
                  <a:pt x="13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3"/>
                  <a:pt x="16" y="33"/>
                  <a:pt x="16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2" y="39"/>
                  <a:pt x="12" y="39"/>
                  <a:pt x="12" y="39"/>
                </a:cubicBezTo>
                <a:close/>
                <a:moveTo>
                  <a:pt x="27" y="15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8"/>
                  <a:pt x="27" y="29"/>
                  <a:pt x="27" y="31"/>
                </a:cubicBezTo>
                <a:cubicBezTo>
                  <a:pt x="27" y="34"/>
                  <a:pt x="28" y="36"/>
                  <a:pt x="31" y="36"/>
                </a:cubicBezTo>
                <a:cubicBezTo>
                  <a:pt x="31" y="38"/>
                  <a:pt x="31" y="38"/>
                  <a:pt x="31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5"/>
                  <a:pt x="36" y="33"/>
                  <a:pt x="36" y="31"/>
                </a:cubicBezTo>
                <a:cubicBezTo>
                  <a:pt x="36" y="29"/>
                  <a:pt x="34" y="27"/>
                  <a:pt x="32" y="26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5"/>
                  <a:pt x="27" y="15"/>
                  <a:pt x="27" y="15"/>
                </a:cubicBezTo>
                <a:close/>
                <a:moveTo>
                  <a:pt x="49" y="14"/>
                </a:moveTo>
                <a:cubicBezTo>
                  <a:pt x="45" y="9"/>
                  <a:pt x="38" y="6"/>
                  <a:pt x="31" y="6"/>
                </a:cubicBezTo>
                <a:cubicBezTo>
                  <a:pt x="24" y="6"/>
                  <a:pt x="18" y="9"/>
                  <a:pt x="14" y="14"/>
                </a:cubicBezTo>
                <a:cubicBezTo>
                  <a:pt x="9" y="18"/>
                  <a:pt x="6" y="24"/>
                  <a:pt x="6" y="31"/>
                </a:cubicBezTo>
                <a:cubicBezTo>
                  <a:pt x="6" y="38"/>
                  <a:pt x="9" y="44"/>
                  <a:pt x="14" y="49"/>
                </a:cubicBezTo>
                <a:cubicBezTo>
                  <a:pt x="18" y="53"/>
                  <a:pt x="24" y="56"/>
                  <a:pt x="31" y="56"/>
                </a:cubicBezTo>
                <a:cubicBezTo>
                  <a:pt x="38" y="56"/>
                  <a:pt x="45" y="53"/>
                  <a:pt x="49" y="49"/>
                </a:cubicBezTo>
                <a:cubicBezTo>
                  <a:pt x="54" y="44"/>
                  <a:pt x="56" y="38"/>
                  <a:pt x="56" y="31"/>
                </a:cubicBezTo>
                <a:cubicBezTo>
                  <a:pt x="56" y="24"/>
                  <a:pt x="54" y="18"/>
                  <a:pt x="49" y="14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Freeform 34"/>
          <p:cNvSpPr>
            <a:spLocks noEditPoints="1"/>
          </p:cNvSpPr>
          <p:nvPr/>
        </p:nvSpPr>
        <p:spPr bwMode="auto">
          <a:xfrm>
            <a:off x="6938236" y="1137822"/>
            <a:ext cx="445046" cy="515549"/>
          </a:xfrm>
          <a:custGeom>
            <a:avLst/>
            <a:gdLst>
              <a:gd name="T0" fmla="*/ 511076 w 64"/>
              <a:gd name="T1" fmla="*/ 250997 h 74"/>
              <a:gd name="T2" fmla="*/ 521097 w 64"/>
              <a:gd name="T3" fmla="*/ 261036 h 74"/>
              <a:gd name="T4" fmla="*/ 481013 w 64"/>
              <a:gd name="T5" fmla="*/ 351395 h 74"/>
              <a:gd name="T6" fmla="*/ 320675 w 64"/>
              <a:gd name="T7" fmla="*/ 491953 h 74"/>
              <a:gd name="T8" fmla="*/ 160338 w 64"/>
              <a:gd name="T9" fmla="*/ 351395 h 74"/>
              <a:gd name="T10" fmla="*/ 130274 w 64"/>
              <a:gd name="T11" fmla="*/ 261036 h 74"/>
              <a:gd name="T12" fmla="*/ 130274 w 64"/>
              <a:gd name="T13" fmla="*/ 250997 h 74"/>
              <a:gd name="T14" fmla="*/ 180380 w 64"/>
              <a:gd name="T15" fmla="*/ 60239 h 74"/>
              <a:gd name="T16" fmla="*/ 501055 w 64"/>
              <a:gd name="T17" fmla="*/ 240957 h 74"/>
              <a:gd name="T18" fmla="*/ 521097 w 64"/>
              <a:gd name="T19" fmla="*/ 722870 h 74"/>
              <a:gd name="T20" fmla="*/ 561181 w 64"/>
              <a:gd name="T21" fmla="*/ 662631 h 74"/>
              <a:gd name="T22" fmla="*/ 531118 w 64"/>
              <a:gd name="T23" fmla="*/ 642551 h 74"/>
              <a:gd name="T24" fmla="*/ 501055 w 64"/>
              <a:gd name="T25" fmla="*/ 622472 h 74"/>
              <a:gd name="T26" fmla="*/ 460970 w 64"/>
              <a:gd name="T27" fmla="*/ 622472 h 74"/>
              <a:gd name="T28" fmla="*/ 481013 w 64"/>
              <a:gd name="T29" fmla="*/ 722870 h 74"/>
              <a:gd name="T30" fmla="*/ 130274 w 64"/>
              <a:gd name="T31" fmla="*/ 732910 h 74"/>
              <a:gd name="T32" fmla="*/ 190401 w 64"/>
              <a:gd name="T33" fmla="*/ 682711 h 74"/>
              <a:gd name="T34" fmla="*/ 220464 w 64"/>
              <a:gd name="T35" fmla="*/ 662631 h 74"/>
              <a:gd name="T36" fmla="*/ 400844 w 64"/>
              <a:gd name="T37" fmla="*/ 672671 h 74"/>
              <a:gd name="T38" fmla="*/ 440928 w 64"/>
              <a:gd name="T39" fmla="*/ 692751 h 74"/>
              <a:gd name="T40" fmla="*/ 140295 w 64"/>
              <a:gd name="T41" fmla="*/ 602392 h 74"/>
              <a:gd name="T42" fmla="*/ 100211 w 64"/>
              <a:gd name="T43" fmla="*/ 622472 h 74"/>
              <a:gd name="T44" fmla="*/ 70148 w 64"/>
              <a:gd name="T45" fmla="*/ 642551 h 74"/>
              <a:gd name="T46" fmla="*/ 50105 w 64"/>
              <a:gd name="T47" fmla="*/ 672671 h 74"/>
              <a:gd name="T48" fmla="*/ 170359 w 64"/>
              <a:gd name="T49" fmla="*/ 622472 h 74"/>
              <a:gd name="T50" fmla="*/ 190401 w 64"/>
              <a:gd name="T51" fmla="*/ 491953 h 74"/>
              <a:gd name="T52" fmla="*/ 450949 w 64"/>
              <a:gd name="T53" fmla="*/ 491953 h 74"/>
              <a:gd name="T54" fmla="*/ 631329 w 64"/>
              <a:gd name="T55" fmla="*/ 732910 h 74"/>
              <a:gd name="T56" fmla="*/ 571202 w 64"/>
              <a:gd name="T57" fmla="*/ 732910 h 74"/>
              <a:gd name="T58" fmla="*/ 581223 w 64"/>
              <a:gd name="T59" fmla="*/ 662631 h 74"/>
              <a:gd name="T60" fmla="*/ 561181 w 64"/>
              <a:gd name="T61" fmla="*/ 642551 h 74"/>
              <a:gd name="T62" fmla="*/ 531118 w 64"/>
              <a:gd name="T63" fmla="*/ 612432 h 74"/>
              <a:gd name="T64" fmla="*/ 491034 w 64"/>
              <a:gd name="T65" fmla="*/ 592352 h 74"/>
              <a:gd name="T66" fmla="*/ 310654 w 64"/>
              <a:gd name="T67" fmla="*/ 582312 h 74"/>
              <a:gd name="T68" fmla="*/ 130274 w 64"/>
              <a:gd name="T69" fmla="*/ 592352 h 74"/>
              <a:gd name="T70" fmla="*/ 100211 w 64"/>
              <a:gd name="T71" fmla="*/ 612432 h 74"/>
              <a:gd name="T72" fmla="*/ 70148 w 64"/>
              <a:gd name="T73" fmla="*/ 642551 h 74"/>
              <a:gd name="T74" fmla="*/ 40084 w 64"/>
              <a:gd name="T75" fmla="*/ 662631 h 74"/>
              <a:gd name="T76" fmla="*/ 50105 w 64"/>
              <a:gd name="T77" fmla="*/ 732910 h 74"/>
              <a:gd name="T78" fmla="*/ 0 w 64"/>
              <a:gd name="T79" fmla="*/ 732910 h 74"/>
              <a:gd name="T80" fmla="*/ 481013 w 64"/>
              <a:gd name="T81" fmla="*/ 271076 h 74"/>
              <a:gd name="T82" fmla="*/ 440928 w 64"/>
              <a:gd name="T83" fmla="*/ 230917 h 74"/>
              <a:gd name="T84" fmla="*/ 190401 w 64"/>
              <a:gd name="T85" fmla="*/ 271076 h 74"/>
              <a:gd name="T86" fmla="*/ 160338 w 64"/>
              <a:gd name="T87" fmla="*/ 271076 h 74"/>
              <a:gd name="T88" fmla="*/ 160338 w 64"/>
              <a:gd name="T89" fmla="*/ 311236 h 74"/>
              <a:gd name="T90" fmla="*/ 190401 w 64"/>
              <a:gd name="T91" fmla="*/ 331316 h 74"/>
              <a:gd name="T92" fmla="*/ 240506 w 64"/>
              <a:gd name="T93" fmla="*/ 421674 h 74"/>
              <a:gd name="T94" fmla="*/ 400844 w 64"/>
              <a:gd name="T95" fmla="*/ 421674 h 74"/>
              <a:gd name="T96" fmla="*/ 460970 w 64"/>
              <a:gd name="T97" fmla="*/ 331316 h 74"/>
              <a:gd name="T98" fmla="*/ 481013 w 64"/>
              <a:gd name="T99" fmla="*/ 311236 h 74"/>
              <a:gd name="T100" fmla="*/ 481013 w 64"/>
              <a:gd name="T101" fmla="*/ 271076 h 7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4"/>
              <a:gd name="T154" fmla="*/ 0 h 74"/>
              <a:gd name="T155" fmla="*/ 64 w 64"/>
              <a:gd name="T156" fmla="*/ 74 h 74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4" h="74">
                <a:moveTo>
                  <a:pt x="50" y="24"/>
                </a:moveTo>
                <a:cubicBezTo>
                  <a:pt x="51" y="25"/>
                  <a:pt x="51" y="25"/>
                  <a:pt x="51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9"/>
                  <a:pt x="51" y="31"/>
                  <a:pt x="51" y="32"/>
                </a:cubicBezTo>
                <a:cubicBezTo>
                  <a:pt x="50" y="34"/>
                  <a:pt x="49" y="35"/>
                  <a:pt x="48" y="35"/>
                </a:cubicBezTo>
                <a:cubicBezTo>
                  <a:pt x="47" y="39"/>
                  <a:pt x="45" y="42"/>
                  <a:pt x="42" y="45"/>
                </a:cubicBezTo>
                <a:cubicBezTo>
                  <a:pt x="39" y="47"/>
                  <a:pt x="36" y="49"/>
                  <a:pt x="32" y="49"/>
                </a:cubicBezTo>
                <a:cubicBezTo>
                  <a:pt x="29" y="49"/>
                  <a:pt x="25" y="47"/>
                  <a:pt x="22" y="45"/>
                </a:cubicBezTo>
                <a:cubicBezTo>
                  <a:pt x="19" y="42"/>
                  <a:pt x="17" y="39"/>
                  <a:pt x="16" y="35"/>
                </a:cubicBezTo>
                <a:cubicBezTo>
                  <a:pt x="15" y="35"/>
                  <a:pt x="14" y="34"/>
                  <a:pt x="13" y="32"/>
                </a:cubicBezTo>
                <a:cubicBezTo>
                  <a:pt x="13" y="31"/>
                  <a:pt x="13" y="29"/>
                  <a:pt x="13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4" y="25"/>
                </a:cubicBezTo>
                <a:cubicBezTo>
                  <a:pt x="12" y="14"/>
                  <a:pt x="13" y="10"/>
                  <a:pt x="18" y="6"/>
                </a:cubicBezTo>
                <a:cubicBezTo>
                  <a:pt x="25" y="0"/>
                  <a:pt x="38" y="0"/>
                  <a:pt x="45" y="5"/>
                </a:cubicBezTo>
                <a:cubicBezTo>
                  <a:pt x="50" y="9"/>
                  <a:pt x="52" y="15"/>
                  <a:pt x="50" y="24"/>
                </a:cubicBezTo>
                <a:close/>
                <a:moveTo>
                  <a:pt x="46" y="62"/>
                </a:moveTo>
                <a:cubicBezTo>
                  <a:pt x="44" y="66"/>
                  <a:pt x="48" y="71"/>
                  <a:pt x="52" y="72"/>
                </a:cubicBezTo>
                <a:cubicBezTo>
                  <a:pt x="59" y="74"/>
                  <a:pt x="60" y="68"/>
                  <a:pt x="58" y="67"/>
                </a:cubicBezTo>
                <a:cubicBezTo>
                  <a:pt x="57" y="66"/>
                  <a:pt x="56" y="66"/>
                  <a:pt x="56" y="66"/>
                </a:cubicBezTo>
                <a:cubicBezTo>
                  <a:pt x="56" y="66"/>
                  <a:pt x="56" y="65"/>
                  <a:pt x="55" y="64"/>
                </a:cubicBezTo>
                <a:cubicBezTo>
                  <a:pt x="54" y="64"/>
                  <a:pt x="53" y="64"/>
                  <a:pt x="53" y="64"/>
                </a:cubicBezTo>
                <a:cubicBezTo>
                  <a:pt x="53" y="64"/>
                  <a:pt x="54" y="62"/>
                  <a:pt x="52" y="62"/>
                </a:cubicBezTo>
                <a:cubicBezTo>
                  <a:pt x="51" y="61"/>
                  <a:pt x="50" y="62"/>
                  <a:pt x="50" y="62"/>
                </a:cubicBezTo>
                <a:cubicBezTo>
                  <a:pt x="50" y="62"/>
                  <a:pt x="50" y="61"/>
                  <a:pt x="49" y="60"/>
                </a:cubicBezTo>
                <a:cubicBezTo>
                  <a:pt x="48" y="60"/>
                  <a:pt x="47" y="61"/>
                  <a:pt x="46" y="62"/>
                </a:cubicBezTo>
                <a:close/>
                <a:moveTo>
                  <a:pt x="44" y="69"/>
                </a:moveTo>
                <a:cubicBezTo>
                  <a:pt x="46" y="70"/>
                  <a:pt x="47" y="71"/>
                  <a:pt x="48" y="72"/>
                </a:cubicBezTo>
                <a:cubicBezTo>
                  <a:pt x="48" y="72"/>
                  <a:pt x="49" y="73"/>
                  <a:pt x="49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73"/>
                  <a:pt x="14" y="72"/>
                  <a:pt x="14" y="72"/>
                </a:cubicBezTo>
                <a:cubicBezTo>
                  <a:pt x="15" y="70"/>
                  <a:pt x="17" y="69"/>
                  <a:pt x="19" y="68"/>
                </a:cubicBezTo>
                <a:cubicBezTo>
                  <a:pt x="19" y="67"/>
                  <a:pt x="19" y="66"/>
                  <a:pt x="19" y="64"/>
                </a:cubicBezTo>
                <a:cubicBezTo>
                  <a:pt x="21" y="64"/>
                  <a:pt x="22" y="65"/>
                  <a:pt x="22" y="66"/>
                </a:cubicBezTo>
                <a:cubicBezTo>
                  <a:pt x="25" y="65"/>
                  <a:pt x="28" y="65"/>
                  <a:pt x="31" y="65"/>
                </a:cubicBezTo>
                <a:cubicBezTo>
                  <a:pt x="34" y="65"/>
                  <a:pt x="37" y="65"/>
                  <a:pt x="40" y="67"/>
                </a:cubicBezTo>
                <a:cubicBezTo>
                  <a:pt x="40" y="65"/>
                  <a:pt x="41" y="64"/>
                  <a:pt x="43" y="64"/>
                </a:cubicBezTo>
                <a:cubicBezTo>
                  <a:pt x="44" y="66"/>
                  <a:pt x="44" y="67"/>
                  <a:pt x="44" y="69"/>
                </a:cubicBezTo>
                <a:close/>
                <a:moveTo>
                  <a:pt x="17" y="62"/>
                </a:moveTo>
                <a:cubicBezTo>
                  <a:pt x="16" y="61"/>
                  <a:pt x="15" y="60"/>
                  <a:pt x="14" y="60"/>
                </a:cubicBezTo>
                <a:cubicBezTo>
                  <a:pt x="13" y="61"/>
                  <a:pt x="13" y="62"/>
                  <a:pt x="13" y="62"/>
                </a:cubicBezTo>
                <a:cubicBezTo>
                  <a:pt x="13" y="62"/>
                  <a:pt x="12" y="61"/>
                  <a:pt x="10" y="62"/>
                </a:cubicBezTo>
                <a:cubicBezTo>
                  <a:pt x="9" y="62"/>
                  <a:pt x="9" y="64"/>
                  <a:pt x="9" y="64"/>
                </a:cubicBezTo>
                <a:cubicBezTo>
                  <a:pt x="9" y="64"/>
                  <a:pt x="8" y="64"/>
                  <a:pt x="7" y="64"/>
                </a:cubicBezTo>
                <a:cubicBezTo>
                  <a:pt x="6" y="65"/>
                  <a:pt x="7" y="66"/>
                  <a:pt x="7" y="66"/>
                </a:cubicBezTo>
                <a:cubicBezTo>
                  <a:pt x="7" y="66"/>
                  <a:pt x="6" y="66"/>
                  <a:pt x="5" y="67"/>
                </a:cubicBezTo>
                <a:cubicBezTo>
                  <a:pt x="3" y="68"/>
                  <a:pt x="4" y="74"/>
                  <a:pt x="11" y="72"/>
                </a:cubicBezTo>
                <a:cubicBezTo>
                  <a:pt x="15" y="71"/>
                  <a:pt x="18" y="66"/>
                  <a:pt x="17" y="62"/>
                </a:cubicBezTo>
                <a:close/>
                <a:moveTo>
                  <a:pt x="8" y="49"/>
                </a:moveTo>
                <a:cubicBezTo>
                  <a:pt x="11" y="49"/>
                  <a:pt x="17" y="49"/>
                  <a:pt x="19" y="49"/>
                </a:cubicBezTo>
                <a:cubicBezTo>
                  <a:pt x="22" y="53"/>
                  <a:pt x="27" y="55"/>
                  <a:pt x="32" y="55"/>
                </a:cubicBezTo>
                <a:cubicBezTo>
                  <a:pt x="37" y="55"/>
                  <a:pt x="41" y="52"/>
                  <a:pt x="45" y="49"/>
                </a:cubicBezTo>
                <a:cubicBezTo>
                  <a:pt x="47" y="49"/>
                  <a:pt x="53" y="49"/>
                  <a:pt x="56" y="49"/>
                </a:cubicBezTo>
                <a:cubicBezTo>
                  <a:pt x="61" y="54"/>
                  <a:pt x="64" y="66"/>
                  <a:pt x="63" y="73"/>
                </a:cubicBezTo>
                <a:cubicBezTo>
                  <a:pt x="58" y="73"/>
                  <a:pt x="58" y="73"/>
                  <a:pt x="58" y="73"/>
                </a:cubicBezTo>
                <a:cubicBezTo>
                  <a:pt x="57" y="73"/>
                  <a:pt x="57" y="73"/>
                  <a:pt x="57" y="73"/>
                </a:cubicBezTo>
                <a:cubicBezTo>
                  <a:pt x="58" y="73"/>
                  <a:pt x="59" y="72"/>
                  <a:pt x="59" y="71"/>
                </a:cubicBezTo>
                <a:cubicBezTo>
                  <a:pt x="60" y="70"/>
                  <a:pt x="60" y="67"/>
                  <a:pt x="58" y="66"/>
                </a:cubicBezTo>
                <a:cubicBezTo>
                  <a:pt x="58" y="66"/>
                  <a:pt x="58" y="66"/>
                  <a:pt x="57" y="65"/>
                </a:cubicBezTo>
                <a:cubicBezTo>
                  <a:pt x="57" y="65"/>
                  <a:pt x="57" y="64"/>
                  <a:pt x="56" y="64"/>
                </a:cubicBezTo>
                <a:cubicBezTo>
                  <a:pt x="56" y="63"/>
                  <a:pt x="55" y="63"/>
                  <a:pt x="54" y="63"/>
                </a:cubicBezTo>
                <a:cubicBezTo>
                  <a:pt x="54" y="62"/>
                  <a:pt x="54" y="61"/>
                  <a:pt x="53" y="61"/>
                </a:cubicBezTo>
                <a:cubicBezTo>
                  <a:pt x="52" y="60"/>
                  <a:pt x="51" y="60"/>
                  <a:pt x="51" y="60"/>
                </a:cubicBezTo>
                <a:cubicBezTo>
                  <a:pt x="50" y="60"/>
                  <a:pt x="50" y="60"/>
                  <a:pt x="49" y="59"/>
                </a:cubicBezTo>
                <a:cubicBezTo>
                  <a:pt x="48" y="59"/>
                  <a:pt x="46" y="60"/>
                  <a:pt x="45" y="61"/>
                </a:cubicBezTo>
                <a:cubicBezTo>
                  <a:pt x="41" y="59"/>
                  <a:pt x="36" y="58"/>
                  <a:pt x="31" y="58"/>
                </a:cubicBezTo>
                <a:cubicBezTo>
                  <a:pt x="26" y="58"/>
                  <a:pt x="21" y="59"/>
                  <a:pt x="17" y="61"/>
                </a:cubicBezTo>
                <a:cubicBezTo>
                  <a:pt x="16" y="60"/>
                  <a:pt x="15" y="59"/>
                  <a:pt x="13" y="59"/>
                </a:cubicBezTo>
                <a:cubicBezTo>
                  <a:pt x="13" y="60"/>
                  <a:pt x="12" y="60"/>
                  <a:pt x="12" y="60"/>
                </a:cubicBezTo>
                <a:cubicBezTo>
                  <a:pt x="11" y="60"/>
                  <a:pt x="11" y="60"/>
                  <a:pt x="10" y="61"/>
                </a:cubicBezTo>
                <a:cubicBezTo>
                  <a:pt x="9" y="61"/>
                  <a:pt x="9" y="62"/>
                  <a:pt x="8" y="63"/>
                </a:cubicBezTo>
                <a:cubicBezTo>
                  <a:pt x="8" y="63"/>
                  <a:pt x="7" y="63"/>
                  <a:pt x="7" y="64"/>
                </a:cubicBezTo>
                <a:cubicBezTo>
                  <a:pt x="6" y="64"/>
                  <a:pt x="6" y="65"/>
                  <a:pt x="6" y="65"/>
                </a:cubicBezTo>
                <a:cubicBezTo>
                  <a:pt x="5" y="66"/>
                  <a:pt x="5" y="66"/>
                  <a:pt x="4" y="66"/>
                </a:cubicBezTo>
                <a:cubicBezTo>
                  <a:pt x="3" y="67"/>
                  <a:pt x="3" y="70"/>
                  <a:pt x="4" y="71"/>
                </a:cubicBezTo>
                <a:cubicBezTo>
                  <a:pt x="4" y="72"/>
                  <a:pt x="4" y="72"/>
                  <a:pt x="5" y="73"/>
                </a:cubicBezTo>
                <a:cubicBezTo>
                  <a:pt x="5" y="73"/>
                  <a:pt x="5" y="73"/>
                  <a:pt x="4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67"/>
                  <a:pt x="2" y="55"/>
                  <a:pt x="8" y="49"/>
                </a:cubicBezTo>
                <a:close/>
                <a:moveTo>
                  <a:pt x="48" y="27"/>
                </a:moveTo>
                <a:cubicBezTo>
                  <a:pt x="47" y="27"/>
                  <a:pt x="46" y="27"/>
                  <a:pt x="46" y="27"/>
                </a:cubicBezTo>
                <a:cubicBezTo>
                  <a:pt x="45" y="26"/>
                  <a:pt x="45" y="25"/>
                  <a:pt x="44" y="23"/>
                </a:cubicBezTo>
                <a:cubicBezTo>
                  <a:pt x="38" y="25"/>
                  <a:pt x="31" y="25"/>
                  <a:pt x="22" y="22"/>
                </a:cubicBezTo>
                <a:cubicBezTo>
                  <a:pt x="21" y="24"/>
                  <a:pt x="20" y="25"/>
                  <a:pt x="19" y="27"/>
                </a:cubicBezTo>
                <a:cubicBezTo>
                  <a:pt x="19" y="27"/>
                  <a:pt x="17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9"/>
                  <a:pt x="16" y="30"/>
                  <a:pt x="16" y="31"/>
                </a:cubicBezTo>
                <a:cubicBezTo>
                  <a:pt x="17" y="32"/>
                  <a:pt x="17" y="33"/>
                  <a:pt x="18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7"/>
                  <a:pt x="22" y="40"/>
                  <a:pt x="24" y="42"/>
                </a:cubicBezTo>
                <a:cubicBezTo>
                  <a:pt x="26" y="45"/>
                  <a:pt x="29" y="46"/>
                  <a:pt x="32" y="46"/>
                </a:cubicBezTo>
                <a:cubicBezTo>
                  <a:pt x="35" y="46"/>
                  <a:pt x="38" y="45"/>
                  <a:pt x="40" y="42"/>
                </a:cubicBezTo>
                <a:cubicBezTo>
                  <a:pt x="43" y="40"/>
                  <a:pt x="45" y="37"/>
                  <a:pt x="46" y="34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8" y="32"/>
                  <a:pt x="48" y="31"/>
                </a:cubicBezTo>
                <a:cubicBezTo>
                  <a:pt x="48" y="30"/>
                  <a:pt x="49" y="29"/>
                  <a:pt x="49" y="27"/>
                </a:cubicBezTo>
                <a:cubicBezTo>
                  <a:pt x="49" y="27"/>
                  <a:pt x="48" y="27"/>
                  <a:pt x="48" y="2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Freeform 35"/>
          <p:cNvSpPr>
            <a:spLocks noEditPoints="1"/>
          </p:cNvSpPr>
          <p:nvPr/>
        </p:nvSpPr>
        <p:spPr bwMode="auto">
          <a:xfrm>
            <a:off x="6902985" y="2634896"/>
            <a:ext cx="488008" cy="450554"/>
          </a:xfrm>
          <a:custGeom>
            <a:avLst/>
            <a:gdLst>
              <a:gd name="T0" fmla="*/ 592749 w 70"/>
              <a:gd name="T1" fmla="*/ 309660 h 65"/>
              <a:gd name="T2" fmla="*/ 140652 w 70"/>
              <a:gd name="T3" fmla="*/ 209770 h 65"/>
              <a:gd name="T4" fmla="*/ 0 w 70"/>
              <a:gd name="T5" fmla="*/ 349616 h 65"/>
              <a:gd name="T6" fmla="*/ 200932 w 70"/>
              <a:gd name="T7" fmla="*/ 269704 h 65"/>
              <a:gd name="T8" fmla="*/ 200932 w 70"/>
              <a:gd name="T9" fmla="*/ 279693 h 65"/>
              <a:gd name="T10" fmla="*/ 200932 w 70"/>
              <a:gd name="T11" fmla="*/ 279693 h 65"/>
              <a:gd name="T12" fmla="*/ 200932 w 70"/>
              <a:gd name="T13" fmla="*/ 289682 h 65"/>
              <a:gd name="T14" fmla="*/ 200932 w 70"/>
              <a:gd name="T15" fmla="*/ 299671 h 65"/>
              <a:gd name="T16" fmla="*/ 200932 w 70"/>
              <a:gd name="T17" fmla="*/ 299671 h 65"/>
              <a:gd name="T18" fmla="*/ 200932 w 70"/>
              <a:gd name="T19" fmla="*/ 309660 h 65"/>
              <a:gd name="T20" fmla="*/ 200932 w 70"/>
              <a:gd name="T21" fmla="*/ 309660 h 65"/>
              <a:gd name="T22" fmla="*/ 200932 w 70"/>
              <a:gd name="T23" fmla="*/ 309660 h 65"/>
              <a:gd name="T24" fmla="*/ 210979 w 70"/>
              <a:gd name="T25" fmla="*/ 319649 h 65"/>
              <a:gd name="T26" fmla="*/ 210979 w 70"/>
              <a:gd name="T27" fmla="*/ 319649 h 65"/>
              <a:gd name="T28" fmla="*/ 210979 w 70"/>
              <a:gd name="T29" fmla="*/ 329638 h 65"/>
              <a:gd name="T30" fmla="*/ 210979 w 70"/>
              <a:gd name="T31" fmla="*/ 339627 h 65"/>
              <a:gd name="T32" fmla="*/ 210979 w 70"/>
              <a:gd name="T33" fmla="*/ 339627 h 65"/>
              <a:gd name="T34" fmla="*/ 210979 w 70"/>
              <a:gd name="T35" fmla="*/ 339627 h 65"/>
              <a:gd name="T36" fmla="*/ 210979 w 70"/>
              <a:gd name="T37" fmla="*/ 349616 h 65"/>
              <a:gd name="T38" fmla="*/ 221025 w 70"/>
              <a:gd name="T39" fmla="*/ 349616 h 65"/>
              <a:gd name="T40" fmla="*/ 221025 w 70"/>
              <a:gd name="T41" fmla="*/ 359605 h 65"/>
              <a:gd name="T42" fmla="*/ 221025 w 70"/>
              <a:gd name="T43" fmla="*/ 359605 h 65"/>
              <a:gd name="T44" fmla="*/ 221025 w 70"/>
              <a:gd name="T45" fmla="*/ 359605 h 65"/>
              <a:gd name="T46" fmla="*/ 251165 w 70"/>
              <a:gd name="T47" fmla="*/ 439517 h 65"/>
              <a:gd name="T48" fmla="*/ 301398 w 70"/>
              <a:gd name="T49" fmla="*/ 489463 h 65"/>
              <a:gd name="T50" fmla="*/ 331538 w 70"/>
              <a:gd name="T51" fmla="*/ 489463 h 65"/>
              <a:gd name="T52" fmla="*/ 341584 w 70"/>
              <a:gd name="T53" fmla="*/ 489463 h 65"/>
              <a:gd name="T54" fmla="*/ 351631 w 70"/>
              <a:gd name="T55" fmla="*/ 489463 h 65"/>
              <a:gd name="T56" fmla="*/ 361678 w 70"/>
              <a:gd name="T57" fmla="*/ 489463 h 65"/>
              <a:gd name="T58" fmla="*/ 361678 w 70"/>
              <a:gd name="T59" fmla="*/ 489463 h 65"/>
              <a:gd name="T60" fmla="*/ 371724 w 70"/>
              <a:gd name="T61" fmla="*/ 489463 h 65"/>
              <a:gd name="T62" fmla="*/ 371724 w 70"/>
              <a:gd name="T63" fmla="*/ 489463 h 65"/>
              <a:gd name="T64" fmla="*/ 391817 w 70"/>
              <a:gd name="T65" fmla="*/ 489463 h 65"/>
              <a:gd name="T66" fmla="*/ 401864 w 70"/>
              <a:gd name="T67" fmla="*/ 489463 h 65"/>
              <a:gd name="T68" fmla="*/ 452097 w 70"/>
              <a:gd name="T69" fmla="*/ 439517 h 65"/>
              <a:gd name="T70" fmla="*/ 492283 w 70"/>
              <a:gd name="T71" fmla="*/ 369594 h 65"/>
              <a:gd name="T72" fmla="*/ 492283 w 70"/>
              <a:gd name="T73" fmla="*/ 359605 h 65"/>
              <a:gd name="T74" fmla="*/ 492283 w 70"/>
              <a:gd name="T75" fmla="*/ 359605 h 65"/>
              <a:gd name="T76" fmla="*/ 492283 w 70"/>
              <a:gd name="T77" fmla="*/ 349616 h 65"/>
              <a:gd name="T78" fmla="*/ 492283 w 70"/>
              <a:gd name="T79" fmla="*/ 349616 h 65"/>
              <a:gd name="T80" fmla="*/ 492283 w 70"/>
              <a:gd name="T81" fmla="*/ 339627 h 65"/>
              <a:gd name="T82" fmla="*/ 502330 w 70"/>
              <a:gd name="T83" fmla="*/ 339627 h 65"/>
              <a:gd name="T84" fmla="*/ 502330 w 70"/>
              <a:gd name="T85" fmla="*/ 339627 h 65"/>
              <a:gd name="T86" fmla="*/ 502330 w 70"/>
              <a:gd name="T87" fmla="*/ 329638 h 65"/>
              <a:gd name="T88" fmla="*/ 502330 w 70"/>
              <a:gd name="T89" fmla="*/ 329638 h 65"/>
              <a:gd name="T90" fmla="*/ 502330 w 70"/>
              <a:gd name="T91" fmla="*/ 319649 h 65"/>
              <a:gd name="T92" fmla="*/ 502330 w 70"/>
              <a:gd name="T93" fmla="*/ 319649 h 65"/>
              <a:gd name="T94" fmla="*/ 502330 w 70"/>
              <a:gd name="T95" fmla="*/ 309660 h 65"/>
              <a:gd name="T96" fmla="*/ 512377 w 70"/>
              <a:gd name="T97" fmla="*/ 309660 h 65"/>
              <a:gd name="T98" fmla="*/ 512377 w 70"/>
              <a:gd name="T99" fmla="*/ 299671 h 65"/>
              <a:gd name="T100" fmla="*/ 512377 w 70"/>
              <a:gd name="T101" fmla="*/ 299671 h 65"/>
              <a:gd name="T102" fmla="*/ 512377 w 70"/>
              <a:gd name="T103" fmla="*/ 289682 h 65"/>
              <a:gd name="T104" fmla="*/ 512377 w 70"/>
              <a:gd name="T105" fmla="*/ 289682 h 65"/>
              <a:gd name="T106" fmla="*/ 512377 w 70"/>
              <a:gd name="T107" fmla="*/ 289682 h 65"/>
              <a:gd name="T108" fmla="*/ 512377 w 70"/>
              <a:gd name="T109" fmla="*/ 279693 h 65"/>
              <a:gd name="T110" fmla="*/ 512377 w 70"/>
              <a:gd name="T111" fmla="*/ 279693 h 65"/>
              <a:gd name="T112" fmla="*/ 703262 w 70"/>
              <a:gd name="T113" fmla="*/ 419539 h 65"/>
              <a:gd name="T114" fmla="*/ 90419 w 70"/>
              <a:gd name="T115" fmla="*/ 409550 h 65"/>
              <a:gd name="T116" fmla="*/ 411911 w 70"/>
              <a:gd name="T117" fmla="*/ 549397 h 6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70"/>
              <a:gd name="T178" fmla="*/ 0 h 65"/>
              <a:gd name="T179" fmla="*/ 70 w 70"/>
              <a:gd name="T180" fmla="*/ 65 h 65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70" h="65">
                <a:moveTo>
                  <a:pt x="35" y="0"/>
                </a:moveTo>
                <a:cubicBezTo>
                  <a:pt x="45" y="0"/>
                  <a:pt x="54" y="4"/>
                  <a:pt x="60" y="10"/>
                </a:cubicBezTo>
                <a:cubicBezTo>
                  <a:pt x="66" y="16"/>
                  <a:pt x="70" y="25"/>
                  <a:pt x="70" y="35"/>
                </a:cubicBezTo>
                <a:cubicBezTo>
                  <a:pt x="70" y="37"/>
                  <a:pt x="70" y="38"/>
                  <a:pt x="70" y="40"/>
                </a:cubicBezTo>
                <a:cubicBezTo>
                  <a:pt x="64" y="39"/>
                  <a:pt x="57" y="38"/>
                  <a:pt x="51" y="38"/>
                </a:cubicBezTo>
                <a:cubicBezTo>
                  <a:pt x="51" y="36"/>
                  <a:pt x="52" y="35"/>
                  <a:pt x="52" y="34"/>
                </a:cubicBezTo>
                <a:cubicBezTo>
                  <a:pt x="53" y="32"/>
                  <a:pt x="53" y="30"/>
                  <a:pt x="54" y="28"/>
                </a:cubicBezTo>
                <a:cubicBezTo>
                  <a:pt x="59" y="31"/>
                  <a:pt x="59" y="31"/>
                  <a:pt x="59" y="31"/>
                </a:cubicBezTo>
                <a:cubicBezTo>
                  <a:pt x="60" y="31"/>
                  <a:pt x="61" y="31"/>
                  <a:pt x="62" y="30"/>
                </a:cubicBezTo>
                <a:cubicBezTo>
                  <a:pt x="62" y="30"/>
                  <a:pt x="62" y="30"/>
                  <a:pt x="62" y="30"/>
                </a:cubicBezTo>
                <a:cubicBezTo>
                  <a:pt x="61" y="29"/>
                  <a:pt x="61" y="28"/>
                  <a:pt x="61" y="26"/>
                </a:cubicBezTo>
                <a:cubicBezTo>
                  <a:pt x="59" y="25"/>
                  <a:pt x="58" y="23"/>
                  <a:pt x="56" y="21"/>
                </a:cubicBezTo>
                <a:cubicBezTo>
                  <a:pt x="55" y="20"/>
                  <a:pt x="54" y="17"/>
                  <a:pt x="54" y="15"/>
                </a:cubicBezTo>
                <a:cubicBezTo>
                  <a:pt x="49" y="11"/>
                  <a:pt x="42" y="8"/>
                  <a:pt x="35" y="8"/>
                </a:cubicBezTo>
                <a:cubicBezTo>
                  <a:pt x="28" y="8"/>
                  <a:pt x="22" y="11"/>
                  <a:pt x="17" y="15"/>
                </a:cubicBezTo>
                <a:cubicBezTo>
                  <a:pt x="17" y="17"/>
                  <a:pt x="16" y="20"/>
                  <a:pt x="14" y="21"/>
                </a:cubicBezTo>
                <a:cubicBezTo>
                  <a:pt x="13" y="23"/>
                  <a:pt x="11" y="25"/>
                  <a:pt x="10" y="27"/>
                </a:cubicBezTo>
                <a:cubicBezTo>
                  <a:pt x="9" y="28"/>
                  <a:pt x="9" y="29"/>
                  <a:pt x="9" y="30"/>
                </a:cubicBezTo>
                <a:cubicBezTo>
                  <a:pt x="9" y="31"/>
                  <a:pt x="10" y="31"/>
                  <a:pt x="11" y="31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0"/>
                  <a:pt x="18" y="32"/>
                  <a:pt x="19" y="34"/>
                </a:cubicBezTo>
                <a:cubicBezTo>
                  <a:pt x="19" y="35"/>
                  <a:pt x="19" y="36"/>
                  <a:pt x="20" y="38"/>
                </a:cubicBezTo>
                <a:cubicBezTo>
                  <a:pt x="13" y="38"/>
                  <a:pt x="7" y="39"/>
                  <a:pt x="1" y="40"/>
                </a:cubicBezTo>
                <a:cubicBezTo>
                  <a:pt x="0" y="38"/>
                  <a:pt x="0" y="36"/>
                  <a:pt x="0" y="35"/>
                </a:cubicBezTo>
                <a:cubicBezTo>
                  <a:pt x="0" y="25"/>
                  <a:pt x="4" y="16"/>
                  <a:pt x="11" y="10"/>
                </a:cubicBezTo>
                <a:cubicBezTo>
                  <a:pt x="17" y="4"/>
                  <a:pt x="26" y="0"/>
                  <a:pt x="35" y="0"/>
                </a:cubicBezTo>
                <a:close/>
                <a:moveTo>
                  <a:pt x="35" y="23"/>
                </a:moveTo>
                <a:cubicBezTo>
                  <a:pt x="30" y="23"/>
                  <a:pt x="26" y="24"/>
                  <a:pt x="21" y="25"/>
                </a:cubicBezTo>
                <a:cubicBezTo>
                  <a:pt x="20" y="25"/>
                  <a:pt x="20" y="26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3" y="40"/>
                  <a:pt x="24" y="42"/>
                  <a:pt x="25" y="44"/>
                </a:cubicBezTo>
                <a:cubicBezTo>
                  <a:pt x="26" y="45"/>
                  <a:pt x="27" y="47"/>
                  <a:pt x="27" y="48"/>
                </a:cubicBezTo>
                <a:cubicBezTo>
                  <a:pt x="27" y="48"/>
                  <a:pt x="28" y="48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1" y="49"/>
                  <a:pt x="31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42" y="48"/>
                  <a:pt x="43" y="48"/>
                  <a:pt x="44" y="48"/>
                </a:cubicBezTo>
                <a:cubicBezTo>
                  <a:pt x="44" y="47"/>
                  <a:pt x="45" y="45"/>
                  <a:pt x="45" y="44"/>
                </a:cubicBezTo>
                <a:cubicBezTo>
                  <a:pt x="46" y="42"/>
                  <a:pt x="47" y="40"/>
                  <a:pt x="48" y="37"/>
                </a:cubicBezTo>
                <a:cubicBezTo>
                  <a:pt x="48" y="37"/>
                  <a:pt x="48" y="37"/>
                  <a:pt x="48" y="37"/>
                </a:cubicBezTo>
                <a:cubicBezTo>
                  <a:pt x="48" y="37"/>
                  <a:pt x="48" y="37"/>
                  <a:pt x="48" y="37"/>
                </a:cubicBezTo>
                <a:cubicBezTo>
                  <a:pt x="48" y="37"/>
                  <a:pt x="48" y="37"/>
                  <a:pt x="48" y="37"/>
                </a:cubicBezTo>
                <a:cubicBezTo>
                  <a:pt x="48" y="37"/>
                  <a:pt x="48" y="37"/>
                  <a:pt x="48" y="37"/>
                </a:cubicBezTo>
                <a:cubicBezTo>
                  <a:pt x="48" y="37"/>
                  <a:pt x="49" y="37"/>
                  <a:pt x="49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7"/>
                  <a:pt x="51" y="27"/>
                </a:cubicBezTo>
                <a:cubicBezTo>
                  <a:pt x="51" y="27"/>
                  <a:pt x="51" y="27"/>
                  <a:pt x="51" y="27"/>
                </a:cubicBezTo>
                <a:cubicBezTo>
                  <a:pt x="51" y="27"/>
                  <a:pt x="51" y="27"/>
                  <a:pt x="51" y="27"/>
                </a:cubicBezTo>
                <a:cubicBezTo>
                  <a:pt x="51" y="27"/>
                  <a:pt x="51" y="27"/>
                  <a:pt x="51" y="27"/>
                </a:cubicBezTo>
                <a:cubicBezTo>
                  <a:pt x="51" y="26"/>
                  <a:pt x="51" y="25"/>
                  <a:pt x="50" y="25"/>
                </a:cubicBezTo>
                <a:cubicBezTo>
                  <a:pt x="45" y="24"/>
                  <a:pt x="40" y="23"/>
                  <a:pt x="35" y="23"/>
                </a:cubicBezTo>
                <a:close/>
                <a:moveTo>
                  <a:pt x="70" y="42"/>
                </a:moveTo>
                <a:cubicBezTo>
                  <a:pt x="69" y="45"/>
                  <a:pt x="68" y="49"/>
                  <a:pt x="66" y="52"/>
                </a:cubicBezTo>
                <a:cubicBezTo>
                  <a:pt x="63" y="57"/>
                  <a:pt x="59" y="61"/>
                  <a:pt x="54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2" y="61"/>
                  <a:pt x="8" y="57"/>
                  <a:pt x="5" y="52"/>
                </a:cubicBezTo>
                <a:cubicBezTo>
                  <a:pt x="3" y="49"/>
                  <a:pt x="2" y="45"/>
                  <a:pt x="1" y="42"/>
                </a:cubicBezTo>
                <a:cubicBezTo>
                  <a:pt x="9" y="41"/>
                  <a:pt x="9" y="41"/>
                  <a:pt x="9" y="41"/>
                </a:cubicBezTo>
                <a:cubicBezTo>
                  <a:pt x="10" y="43"/>
                  <a:pt x="11" y="46"/>
                  <a:pt x="12" y="48"/>
                </a:cubicBezTo>
                <a:cubicBezTo>
                  <a:pt x="14" y="52"/>
                  <a:pt x="17" y="55"/>
                  <a:pt x="20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7" y="57"/>
                  <a:pt x="29" y="57"/>
                  <a:pt x="29" y="55"/>
                </a:cubicBezTo>
                <a:cubicBezTo>
                  <a:pt x="30" y="51"/>
                  <a:pt x="30" y="51"/>
                  <a:pt x="30" y="51"/>
                </a:cubicBezTo>
                <a:cubicBezTo>
                  <a:pt x="31" y="51"/>
                  <a:pt x="33" y="52"/>
                  <a:pt x="35" y="52"/>
                </a:cubicBezTo>
                <a:cubicBezTo>
                  <a:pt x="37" y="52"/>
                  <a:pt x="39" y="51"/>
                  <a:pt x="41" y="51"/>
                </a:cubicBezTo>
                <a:cubicBezTo>
                  <a:pt x="41" y="55"/>
                  <a:pt x="41" y="55"/>
                  <a:pt x="41" y="55"/>
                </a:cubicBezTo>
                <a:cubicBezTo>
                  <a:pt x="42" y="57"/>
                  <a:pt x="44" y="57"/>
                  <a:pt x="46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4" y="55"/>
                  <a:pt x="57" y="52"/>
                  <a:pt x="59" y="48"/>
                </a:cubicBezTo>
                <a:cubicBezTo>
                  <a:pt x="60" y="46"/>
                  <a:pt x="61" y="43"/>
                  <a:pt x="62" y="41"/>
                </a:cubicBezTo>
                <a:lnTo>
                  <a:pt x="70" y="4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Freeform 36"/>
          <p:cNvSpPr>
            <a:spLocks noEditPoints="1"/>
          </p:cNvSpPr>
          <p:nvPr/>
        </p:nvSpPr>
        <p:spPr bwMode="auto">
          <a:xfrm>
            <a:off x="7681815" y="3426946"/>
            <a:ext cx="411998" cy="383357"/>
          </a:xfrm>
          <a:custGeom>
            <a:avLst/>
            <a:gdLst>
              <a:gd name="T0" fmla="*/ 251578 w 59"/>
              <a:gd name="T1" fmla="*/ 110490 h 55"/>
              <a:gd name="T2" fmla="*/ 342147 w 59"/>
              <a:gd name="T3" fmla="*/ 110490 h 55"/>
              <a:gd name="T4" fmla="*/ 342147 w 59"/>
              <a:gd name="T5" fmla="*/ 522316 h 55"/>
              <a:gd name="T6" fmla="*/ 251578 w 59"/>
              <a:gd name="T7" fmla="*/ 522316 h 55"/>
              <a:gd name="T8" fmla="*/ 251578 w 59"/>
              <a:gd name="T9" fmla="*/ 110490 h 55"/>
              <a:gd name="T10" fmla="*/ 271705 w 59"/>
              <a:gd name="T11" fmla="*/ 90401 h 55"/>
              <a:gd name="T12" fmla="*/ 181136 w 59"/>
              <a:gd name="T13" fmla="*/ 0 h 55"/>
              <a:gd name="T14" fmla="*/ 140884 w 59"/>
              <a:gd name="T15" fmla="*/ 0 h 55"/>
              <a:gd name="T16" fmla="*/ 271705 w 59"/>
              <a:gd name="T17" fmla="*/ 90401 h 55"/>
              <a:gd name="T18" fmla="*/ 251578 w 59"/>
              <a:gd name="T19" fmla="*/ 90401 h 55"/>
              <a:gd name="T20" fmla="*/ 70442 w 59"/>
              <a:gd name="T21" fmla="*/ 30134 h 55"/>
              <a:gd name="T22" fmla="*/ 90568 w 59"/>
              <a:gd name="T23" fmla="*/ 10045 h 55"/>
              <a:gd name="T24" fmla="*/ 251578 w 59"/>
              <a:gd name="T25" fmla="*/ 90401 h 55"/>
              <a:gd name="T26" fmla="*/ 322020 w 59"/>
              <a:gd name="T27" fmla="*/ 90401 h 55"/>
              <a:gd name="T28" fmla="*/ 412589 w 59"/>
              <a:gd name="T29" fmla="*/ 0 h 55"/>
              <a:gd name="T30" fmla="*/ 452841 w 59"/>
              <a:gd name="T31" fmla="*/ 0 h 55"/>
              <a:gd name="T32" fmla="*/ 322020 w 59"/>
              <a:gd name="T33" fmla="*/ 90401 h 55"/>
              <a:gd name="T34" fmla="*/ 352210 w 59"/>
              <a:gd name="T35" fmla="*/ 90401 h 55"/>
              <a:gd name="T36" fmla="*/ 533346 w 59"/>
              <a:gd name="T37" fmla="*/ 30134 h 55"/>
              <a:gd name="T38" fmla="*/ 503157 w 59"/>
              <a:gd name="T39" fmla="*/ 10045 h 55"/>
              <a:gd name="T40" fmla="*/ 352210 w 59"/>
              <a:gd name="T41" fmla="*/ 90401 h 55"/>
              <a:gd name="T42" fmla="*/ 352210 w 59"/>
              <a:gd name="T43" fmla="*/ 110490 h 55"/>
              <a:gd name="T44" fmla="*/ 352210 w 59"/>
              <a:gd name="T45" fmla="*/ 522316 h 55"/>
              <a:gd name="T46" fmla="*/ 593725 w 59"/>
              <a:gd name="T47" fmla="*/ 472094 h 55"/>
              <a:gd name="T48" fmla="*/ 593725 w 59"/>
              <a:gd name="T49" fmla="*/ 60267 h 55"/>
              <a:gd name="T50" fmla="*/ 352210 w 59"/>
              <a:gd name="T51" fmla="*/ 110490 h 55"/>
              <a:gd name="T52" fmla="*/ 231452 w 59"/>
              <a:gd name="T53" fmla="*/ 110490 h 55"/>
              <a:gd name="T54" fmla="*/ 231452 w 59"/>
              <a:gd name="T55" fmla="*/ 522316 h 55"/>
              <a:gd name="T56" fmla="*/ 0 w 59"/>
              <a:gd name="T57" fmla="*/ 472094 h 55"/>
              <a:gd name="T58" fmla="*/ 0 w 59"/>
              <a:gd name="T59" fmla="*/ 60267 h 55"/>
              <a:gd name="T60" fmla="*/ 231452 w 59"/>
              <a:gd name="T61" fmla="*/ 110490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59"/>
              <a:gd name="T94" fmla="*/ 0 h 55"/>
              <a:gd name="T95" fmla="*/ 59 w 59"/>
              <a:gd name="T96" fmla="*/ 55 h 5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59" h="55">
                <a:moveTo>
                  <a:pt x="25" y="11"/>
                </a:moveTo>
                <a:cubicBezTo>
                  <a:pt x="28" y="13"/>
                  <a:pt x="31" y="12"/>
                  <a:pt x="34" y="11"/>
                </a:cubicBezTo>
                <a:cubicBezTo>
                  <a:pt x="34" y="25"/>
                  <a:pt x="34" y="38"/>
                  <a:pt x="34" y="52"/>
                </a:cubicBezTo>
                <a:cubicBezTo>
                  <a:pt x="31" y="54"/>
                  <a:pt x="28" y="55"/>
                  <a:pt x="25" y="52"/>
                </a:cubicBezTo>
                <a:cubicBezTo>
                  <a:pt x="25" y="38"/>
                  <a:pt x="25" y="25"/>
                  <a:pt x="25" y="11"/>
                </a:cubicBezTo>
                <a:close/>
                <a:moveTo>
                  <a:pt x="27" y="9"/>
                </a:moveTo>
                <a:cubicBezTo>
                  <a:pt x="25" y="5"/>
                  <a:pt x="22" y="2"/>
                  <a:pt x="18" y="0"/>
                </a:cubicBezTo>
                <a:cubicBezTo>
                  <a:pt x="17" y="0"/>
                  <a:pt x="16" y="0"/>
                  <a:pt x="14" y="0"/>
                </a:cubicBezTo>
                <a:cubicBezTo>
                  <a:pt x="20" y="3"/>
                  <a:pt x="24" y="6"/>
                  <a:pt x="27" y="9"/>
                </a:cubicBezTo>
                <a:close/>
                <a:moveTo>
                  <a:pt x="25" y="9"/>
                </a:moveTo>
                <a:cubicBezTo>
                  <a:pt x="19" y="6"/>
                  <a:pt x="13" y="4"/>
                  <a:pt x="7" y="3"/>
                </a:cubicBezTo>
                <a:cubicBezTo>
                  <a:pt x="7" y="2"/>
                  <a:pt x="8" y="2"/>
                  <a:pt x="9" y="1"/>
                </a:cubicBezTo>
                <a:cubicBezTo>
                  <a:pt x="16" y="3"/>
                  <a:pt x="21" y="6"/>
                  <a:pt x="25" y="9"/>
                </a:cubicBezTo>
                <a:close/>
                <a:moveTo>
                  <a:pt x="32" y="9"/>
                </a:moveTo>
                <a:cubicBezTo>
                  <a:pt x="34" y="5"/>
                  <a:pt x="37" y="2"/>
                  <a:pt x="41" y="0"/>
                </a:cubicBezTo>
                <a:cubicBezTo>
                  <a:pt x="42" y="0"/>
                  <a:pt x="44" y="0"/>
                  <a:pt x="45" y="0"/>
                </a:cubicBezTo>
                <a:cubicBezTo>
                  <a:pt x="40" y="3"/>
                  <a:pt x="36" y="6"/>
                  <a:pt x="32" y="9"/>
                </a:cubicBezTo>
                <a:close/>
                <a:moveTo>
                  <a:pt x="35" y="9"/>
                </a:moveTo>
                <a:cubicBezTo>
                  <a:pt x="40" y="6"/>
                  <a:pt x="46" y="4"/>
                  <a:pt x="53" y="3"/>
                </a:cubicBezTo>
                <a:cubicBezTo>
                  <a:pt x="52" y="2"/>
                  <a:pt x="51" y="2"/>
                  <a:pt x="50" y="1"/>
                </a:cubicBezTo>
                <a:cubicBezTo>
                  <a:pt x="44" y="3"/>
                  <a:pt x="39" y="6"/>
                  <a:pt x="35" y="9"/>
                </a:cubicBezTo>
                <a:close/>
                <a:moveTo>
                  <a:pt x="35" y="11"/>
                </a:moveTo>
                <a:cubicBezTo>
                  <a:pt x="35" y="25"/>
                  <a:pt x="35" y="38"/>
                  <a:pt x="35" y="52"/>
                </a:cubicBezTo>
                <a:cubicBezTo>
                  <a:pt x="43" y="50"/>
                  <a:pt x="51" y="48"/>
                  <a:pt x="59" y="47"/>
                </a:cubicBezTo>
                <a:cubicBezTo>
                  <a:pt x="59" y="33"/>
                  <a:pt x="59" y="19"/>
                  <a:pt x="59" y="6"/>
                </a:cubicBezTo>
                <a:cubicBezTo>
                  <a:pt x="50" y="7"/>
                  <a:pt x="43" y="8"/>
                  <a:pt x="35" y="11"/>
                </a:cubicBezTo>
                <a:close/>
                <a:moveTo>
                  <a:pt x="23" y="11"/>
                </a:moveTo>
                <a:cubicBezTo>
                  <a:pt x="23" y="25"/>
                  <a:pt x="23" y="38"/>
                  <a:pt x="23" y="52"/>
                </a:cubicBezTo>
                <a:cubicBezTo>
                  <a:pt x="16" y="50"/>
                  <a:pt x="8" y="48"/>
                  <a:pt x="0" y="47"/>
                </a:cubicBezTo>
                <a:cubicBezTo>
                  <a:pt x="0" y="33"/>
                  <a:pt x="0" y="19"/>
                  <a:pt x="0" y="6"/>
                </a:cubicBezTo>
                <a:cubicBezTo>
                  <a:pt x="8" y="7"/>
                  <a:pt x="16" y="8"/>
                  <a:pt x="23" y="1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Freeform 39"/>
          <p:cNvSpPr>
            <a:spLocks noEditPoints="1"/>
          </p:cNvSpPr>
          <p:nvPr/>
        </p:nvSpPr>
        <p:spPr bwMode="auto">
          <a:xfrm>
            <a:off x="7641056" y="4163916"/>
            <a:ext cx="493517" cy="334886"/>
          </a:xfrm>
          <a:custGeom>
            <a:avLst/>
            <a:gdLst>
              <a:gd name="T0" fmla="*/ 530896 w 71"/>
              <a:gd name="T1" fmla="*/ 180975 h 48"/>
              <a:gd name="T2" fmla="*/ 530896 w 71"/>
              <a:gd name="T3" fmla="*/ 351896 h 48"/>
              <a:gd name="T4" fmla="*/ 170287 w 71"/>
              <a:gd name="T5" fmla="*/ 351896 h 48"/>
              <a:gd name="T6" fmla="*/ 170287 w 71"/>
              <a:gd name="T7" fmla="*/ 170921 h 48"/>
              <a:gd name="T8" fmla="*/ 340575 w 71"/>
              <a:gd name="T9" fmla="*/ 241300 h 48"/>
              <a:gd name="T10" fmla="*/ 530896 w 71"/>
              <a:gd name="T11" fmla="*/ 180975 h 48"/>
              <a:gd name="T12" fmla="*/ 70118 w 71"/>
              <a:gd name="T13" fmla="*/ 211138 h 48"/>
              <a:gd name="T14" fmla="*/ 50085 w 71"/>
              <a:gd name="T15" fmla="*/ 301625 h 48"/>
              <a:gd name="T16" fmla="*/ 120203 w 71"/>
              <a:gd name="T17" fmla="*/ 301625 h 48"/>
              <a:gd name="T18" fmla="*/ 100169 w 71"/>
              <a:gd name="T19" fmla="*/ 211138 h 48"/>
              <a:gd name="T20" fmla="*/ 110186 w 71"/>
              <a:gd name="T21" fmla="*/ 191029 h 48"/>
              <a:gd name="T22" fmla="*/ 100169 w 71"/>
              <a:gd name="T23" fmla="*/ 180975 h 48"/>
              <a:gd name="T24" fmla="*/ 100169 w 71"/>
              <a:gd name="T25" fmla="*/ 150813 h 48"/>
              <a:gd name="T26" fmla="*/ 140237 w 71"/>
              <a:gd name="T27" fmla="*/ 160867 h 48"/>
              <a:gd name="T28" fmla="*/ 140237 w 71"/>
              <a:gd name="T29" fmla="*/ 361950 h 48"/>
              <a:gd name="T30" fmla="*/ 140237 w 71"/>
              <a:gd name="T31" fmla="*/ 372004 h 48"/>
              <a:gd name="T32" fmla="*/ 150254 w 71"/>
              <a:gd name="T33" fmla="*/ 382058 h 48"/>
              <a:gd name="T34" fmla="*/ 560946 w 71"/>
              <a:gd name="T35" fmla="*/ 382058 h 48"/>
              <a:gd name="T36" fmla="*/ 560946 w 71"/>
              <a:gd name="T37" fmla="*/ 361950 h 48"/>
              <a:gd name="T38" fmla="*/ 570963 w 71"/>
              <a:gd name="T39" fmla="*/ 170921 h 48"/>
              <a:gd name="T40" fmla="*/ 701183 w 71"/>
              <a:gd name="T41" fmla="*/ 130704 h 48"/>
              <a:gd name="T42" fmla="*/ 711200 w 71"/>
              <a:gd name="T43" fmla="*/ 100542 h 48"/>
              <a:gd name="T44" fmla="*/ 360608 w 71"/>
              <a:gd name="T45" fmla="*/ 0 h 48"/>
              <a:gd name="T46" fmla="*/ 0 w 71"/>
              <a:gd name="T47" fmla="*/ 90488 h 48"/>
              <a:gd name="T48" fmla="*/ 0 w 71"/>
              <a:gd name="T49" fmla="*/ 110596 h 48"/>
              <a:gd name="T50" fmla="*/ 70118 w 71"/>
              <a:gd name="T51" fmla="*/ 140758 h 48"/>
              <a:gd name="T52" fmla="*/ 70118 w 71"/>
              <a:gd name="T53" fmla="*/ 180975 h 48"/>
              <a:gd name="T54" fmla="*/ 70118 w 71"/>
              <a:gd name="T55" fmla="*/ 191029 h 48"/>
              <a:gd name="T56" fmla="*/ 70118 w 71"/>
              <a:gd name="T57" fmla="*/ 211138 h 48"/>
              <a:gd name="T58" fmla="*/ 130220 w 71"/>
              <a:gd name="T59" fmla="*/ 130704 h 48"/>
              <a:gd name="T60" fmla="*/ 80135 w 71"/>
              <a:gd name="T61" fmla="*/ 110596 h 48"/>
              <a:gd name="T62" fmla="*/ 310524 w 71"/>
              <a:gd name="T63" fmla="*/ 60325 h 48"/>
              <a:gd name="T64" fmla="*/ 350592 w 71"/>
              <a:gd name="T65" fmla="*/ 50271 h 48"/>
              <a:gd name="T66" fmla="*/ 400676 w 71"/>
              <a:gd name="T67" fmla="*/ 70379 h 48"/>
              <a:gd name="T68" fmla="*/ 350592 w 71"/>
              <a:gd name="T69" fmla="*/ 100542 h 48"/>
              <a:gd name="T70" fmla="*/ 320541 w 71"/>
              <a:gd name="T71" fmla="*/ 90488 h 48"/>
              <a:gd name="T72" fmla="*/ 130220 w 71"/>
              <a:gd name="T73" fmla="*/ 130704 h 4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1"/>
              <a:gd name="T112" fmla="*/ 0 h 48"/>
              <a:gd name="T113" fmla="*/ 71 w 71"/>
              <a:gd name="T114" fmla="*/ 48 h 4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1" h="48">
                <a:moveTo>
                  <a:pt x="53" y="18"/>
                </a:moveTo>
                <a:cubicBezTo>
                  <a:pt x="53" y="35"/>
                  <a:pt x="53" y="35"/>
                  <a:pt x="53" y="35"/>
                </a:cubicBezTo>
                <a:cubicBezTo>
                  <a:pt x="43" y="40"/>
                  <a:pt x="31" y="43"/>
                  <a:pt x="17" y="35"/>
                </a:cubicBezTo>
                <a:cubicBezTo>
                  <a:pt x="17" y="17"/>
                  <a:pt x="17" y="17"/>
                  <a:pt x="17" y="17"/>
                </a:cubicBezTo>
                <a:cubicBezTo>
                  <a:pt x="34" y="24"/>
                  <a:pt x="34" y="24"/>
                  <a:pt x="34" y="24"/>
                </a:cubicBezTo>
                <a:cubicBezTo>
                  <a:pt x="53" y="18"/>
                  <a:pt x="53" y="18"/>
                  <a:pt x="53" y="18"/>
                </a:cubicBezTo>
                <a:close/>
                <a:moveTo>
                  <a:pt x="7" y="21"/>
                </a:moveTo>
                <a:cubicBezTo>
                  <a:pt x="5" y="30"/>
                  <a:pt x="5" y="30"/>
                  <a:pt x="5" y="30"/>
                </a:cubicBezTo>
                <a:cubicBezTo>
                  <a:pt x="7" y="32"/>
                  <a:pt x="9" y="32"/>
                  <a:pt x="12" y="30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1" y="20"/>
                  <a:pt x="11" y="19"/>
                </a:cubicBezTo>
                <a:cubicBezTo>
                  <a:pt x="11" y="19"/>
                  <a:pt x="10" y="18"/>
                  <a:pt x="10" y="18"/>
                </a:cubicBezTo>
                <a:cubicBezTo>
                  <a:pt x="10" y="15"/>
                  <a:pt x="10" y="15"/>
                  <a:pt x="10" y="15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7"/>
                  <a:pt x="14" y="37"/>
                  <a:pt x="14" y="37"/>
                </a:cubicBezTo>
                <a:cubicBezTo>
                  <a:pt x="15" y="38"/>
                  <a:pt x="15" y="38"/>
                  <a:pt x="15" y="38"/>
                </a:cubicBezTo>
                <a:cubicBezTo>
                  <a:pt x="30" y="48"/>
                  <a:pt x="46" y="43"/>
                  <a:pt x="56" y="38"/>
                </a:cubicBezTo>
                <a:cubicBezTo>
                  <a:pt x="56" y="36"/>
                  <a:pt x="56" y="36"/>
                  <a:pt x="56" y="36"/>
                </a:cubicBezTo>
                <a:cubicBezTo>
                  <a:pt x="57" y="17"/>
                  <a:pt x="57" y="17"/>
                  <a:pt x="57" y="17"/>
                </a:cubicBezTo>
                <a:cubicBezTo>
                  <a:pt x="70" y="13"/>
                  <a:pt x="70" y="13"/>
                  <a:pt x="70" y="13"/>
                </a:cubicBezTo>
                <a:cubicBezTo>
                  <a:pt x="71" y="10"/>
                  <a:pt x="71" y="10"/>
                  <a:pt x="71" y="10"/>
                </a:cubicBezTo>
                <a:cubicBezTo>
                  <a:pt x="36" y="0"/>
                  <a:pt x="36" y="0"/>
                  <a:pt x="36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11"/>
                  <a:pt x="0" y="11"/>
                  <a:pt x="0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9"/>
                  <a:pt x="7" y="19"/>
                </a:cubicBezTo>
                <a:cubicBezTo>
                  <a:pt x="7" y="20"/>
                  <a:pt x="7" y="20"/>
                  <a:pt x="7" y="21"/>
                </a:cubicBezTo>
                <a:close/>
                <a:moveTo>
                  <a:pt x="13" y="13"/>
                </a:moveTo>
                <a:cubicBezTo>
                  <a:pt x="8" y="11"/>
                  <a:pt x="8" y="11"/>
                  <a:pt x="8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32" y="5"/>
                  <a:pt x="34" y="5"/>
                  <a:pt x="35" y="5"/>
                </a:cubicBezTo>
                <a:cubicBezTo>
                  <a:pt x="38" y="5"/>
                  <a:pt x="40" y="6"/>
                  <a:pt x="40" y="7"/>
                </a:cubicBezTo>
                <a:cubicBezTo>
                  <a:pt x="40" y="9"/>
                  <a:pt x="38" y="10"/>
                  <a:pt x="35" y="10"/>
                </a:cubicBezTo>
                <a:cubicBezTo>
                  <a:pt x="34" y="10"/>
                  <a:pt x="32" y="9"/>
                  <a:pt x="32" y="9"/>
                </a:cubicBezTo>
                <a:lnTo>
                  <a:pt x="13" y="13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Freeform 53"/>
          <p:cNvSpPr>
            <a:spLocks noEditPoints="1"/>
          </p:cNvSpPr>
          <p:nvPr/>
        </p:nvSpPr>
        <p:spPr bwMode="auto">
          <a:xfrm>
            <a:off x="6186945" y="2606254"/>
            <a:ext cx="507837" cy="467078"/>
          </a:xfrm>
          <a:custGeom>
            <a:avLst/>
            <a:gdLst>
              <a:gd name="T0" fmla="*/ 110277 w 73"/>
              <a:gd name="T1" fmla="*/ 321481 h 67"/>
              <a:gd name="T2" fmla="*/ 110277 w 73"/>
              <a:gd name="T3" fmla="*/ 221018 h 67"/>
              <a:gd name="T4" fmla="*/ 220554 w 73"/>
              <a:gd name="T5" fmla="*/ 261203 h 67"/>
              <a:gd name="T6" fmla="*/ 240604 w 73"/>
              <a:gd name="T7" fmla="*/ 271249 h 67"/>
              <a:gd name="T8" fmla="*/ 671686 w 73"/>
              <a:gd name="T9" fmla="*/ 411897 h 67"/>
              <a:gd name="T10" fmla="*/ 721812 w 73"/>
              <a:gd name="T11" fmla="*/ 401851 h 67"/>
              <a:gd name="T12" fmla="*/ 711787 w 73"/>
              <a:gd name="T13" fmla="*/ 431990 h 67"/>
              <a:gd name="T14" fmla="*/ 681711 w 73"/>
              <a:gd name="T15" fmla="*/ 492267 h 67"/>
              <a:gd name="T16" fmla="*/ 651636 w 73"/>
              <a:gd name="T17" fmla="*/ 431990 h 67"/>
              <a:gd name="T18" fmla="*/ 611535 w 73"/>
              <a:gd name="T19" fmla="*/ 653007 h 67"/>
              <a:gd name="T20" fmla="*/ 591485 w 73"/>
              <a:gd name="T21" fmla="*/ 673100 h 67"/>
              <a:gd name="T22" fmla="*/ 481208 w 73"/>
              <a:gd name="T23" fmla="*/ 673100 h 67"/>
              <a:gd name="T24" fmla="*/ 461158 w 73"/>
              <a:gd name="T25" fmla="*/ 602776 h 67"/>
              <a:gd name="T26" fmla="*/ 290730 w 73"/>
              <a:gd name="T27" fmla="*/ 602776 h 67"/>
              <a:gd name="T28" fmla="*/ 270679 w 73"/>
              <a:gd name="T29" fmla="*/ 663054 h 67"/>
              <a:gd name="T30" fmla="*/ 190478 w 73"/>
              <a:gd name="T31" fmla="*/ 663054 h 67"/>
              <a:gd name="T32" fmla="*/ 170428 w 73"/>
              <a:gd name="T33" fmla="*/ 653007 h 67"/>
              <a:gd name="T34" fmla="*/ 10025 w 73"/>
              <a:gd name="T35" fmla="*/ 472175 h 67"/>
              <a:gd name="T36" fmla="*/ 0 w 73"/>
              <a:gd name="T37" fmla="*/ 452082 h 67"/>
              <a:gd name="T38" fmla="*/ 10025 w 73"/>
              <a:gd name="T39" fmla="*/ 361666 h 67"/>
              <a:gd name="T40" fmla="*/ 681711 w 73"/>
              <a:gd name="T41" fmla="*/ 452082 h 67"/>
              <a:gd name="T42" fmla="*/ 681711 w 73"/>
              <a:gd name="T43" fmla="*/ 452082 h 67"/>
              <a:gd name="T44" fmla="*/ 681711 w 73"/>
              <a:gd name="T45" fmla="*/ 462128 h 67"/>
              <a:gd name="T46" fmla="*/ 681711 w 73"/>
              <a:gd name="T47" fmla="*/ 452082 h 67"/>
              <a:gd name="T48" fmla="*/ 130327 w 73"/>
              <a:gd name="T49" fmla="*/ 411897 h 67"/>
              <a:gd name="T50" fmla="*/ 190478 w 73"/>
              <a:gd name="T51" fmla="*/ 411897 h 67"/>
              <a:gd name="T52" fmla="*/ 390981 w 73"/>
              <a:gd name="T53" fmla="*/ 0 h 67"/>
              <a:gd name="T54" fmla="*/ 390981 w 73"/>
              <a:gd name="T55" fmla="*/ 210972 h 67"/>
              <a:gd name="T56" fmla="*/ 390981 w 73"/>
              <a:gd name="T57" fmla="*/ 0 h 67"/>
              <a:gd name="T58" fmla="*/ 300755 w 73"/>
              <a:gd name="T59" fmla="*/ 321481 h 67"/>
              <a:gd name="T60" fmla="*/ 461158 w 73"/>
              <a:gd name="T61" fmla="*/ 291342 h 67"/>
              <a:gd name="T62" fmla="*/ 120302 w 73"/>
              <a:gd name="T63" fmla="*/ 361666 h 67"/>
              <a:gd name="T64" fmla="*/ 40101 w 73"/>
              <a:gd name="T65" fmla="*/ 442036 h 67"/>
              <a:gd name="T66" fmla="*/ 170428 w 73"/>
              <a:gd name="T67" fmla="*/ 562591 h 67"/>
              <a:gd name="T68" fmla="*/ 200503 w 73"/>
              <a:gd name="T69" fmla="*/ 622869 h 67"/>
              <a:gd name="T70" fmla="*/ 260654 w 73"/>
              <a:gd name="T71" fmla="*/ 572637 h 67"/>
              <a:gd name="T72" fmla="*/ 280705 w 73"/>
              <a:gd name="T73" fmla="*/ 562591 h 67"/>
              <a:gd name="T74" fmla="*/ 481208 w 73"/>
              <a:gd name="T75" fmla="*/ 562591 h 67"/>
              <a:gd name="T76" fmla="*/ 501258 w 73"/>
              <a:gd name="T77" fmla="*/ 572637 h 67"/>
              <a:gd name="T78" fmla="*/ 581460 w 73"/>
              <a:gd name="T79" fmla="*/ 632915 h 67"/>
              <a:gd name="T80" fmla="*/ 260654 w 73"/>
              <a:gd name="T81" fmla="*/ 301388 h 67"/>
              <a:gd name="T82" fmla="*/ 260654 w 73"/>
              <a:gd name="T83" fmla="*/ 331527 h 67"/>
              <a:gd name="T84" fmla="*/ 190478 w 73"/>
              <a:gd name="T85" fmla="*/ 301388 h 67"/>
              <a:gd name="T86" fmla="*/ 160403 w 73"/>
              <a:gd name="T87" fmla="*/ 361666 h 6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3"/>
              <a:gd name="T133" fmla="*/ 0 h 67"/>
              <a:gd name="T134" fmla="*/ 73 w 73"/>
              <a:gd name="T135" fmla="*/ 67 h 6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3" h="67">
                <a:moveTo>
                  <a:pt x="2" y="35"/>
                </a:moveTo>
                <a:cubicBezTo>
                  <a:pt x="5" y="35"/>
                  <a:pt x="8" y="34"/>
                  <a:pt x="11" y="32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2"/>
                  <a:pt x="11" y="22"/>
                  <a:pt x="11" y="22"/>
                </a:cubicBezTo>
                <a:cubicBezTo>
                  <a:pt x="14" y="23"/>
                  <a:pt x="14" y="23"/>
                  <a:pt x="14" y="23"/>
                </a:cubicBezTo>
                <a:cubicBezTo>
                  <a:pt x="17" y="23"/>
                  <a:pt x="20" y="24"/>
                  <a:pt x="22" y="26"/>
                </a:cubicBezTo>
                <a:cubicBezTo>
                  <a:pt x="22" y="27"/>
                  <a:pt x="23" y="27"/>
                  <a:pt x="23" y="27"/>
                </a:cubicBezTo>
                <a:cubicBezTo>
                  <a:pt x="23" y="27"/>
                  <a:pt x="24" y="27"/>
                  <a:pt x="24" y="27"/>
                </a:cubicBezTo>
                <a:cubicBezTo>
                  <a:pt x="39" y="20"/>
                  <a:pt x="54" y="18"/>
                  <a:pt x="63" y="40"/>
                </a:cubicBezTo>
                <a:cubicBezTo>
                  <a:pt x="65" y="40"/>
                  <a:pt x="66" y="40"/>
                  <a:pt x="67" y="41"/>
                </a:cubicBezTo>
                <a:cubicBezTo>
                  <a:pt x="69" y="39"/>
                  <a:pt x="70" y="38"/>
                  <a:pt x="70" y="38"/>
                </a:cubicBezTo>
                <a:cubicBezTo>
                  <a:pt x="72" y="40"/>
                  <a:pt x="72" y="40"/>
                  <a:pt x="72" y="40"/>
                </a:cubicBezTo>
                <a:cubicBezTo>
                  <a:pt x="72" y="40"/>
                  <a:pt x="71" y="41"/>
                  <a:pt x="70" y="42"/>
                </a:cubicBezTo>
                <a:cubicBezTo>
                  <a:pt x="70" y="42"/>
                  <a:pt x="70" y="43"/>
                  <a:pt x="71" y="43"/>
                </a:cubicBezTo>
                <a:cubicBezTo>
                  <a:pt x="73" y="45"/>
                  <a:pt x="72" y="47"/>
                  <a:pt x="71" y="48"/>
                </a:cubicBezTo>
                <a:cubicBezTo>
                  <a:pt x="70" y="49"/>
                  <a:pt x="69" y="49"/>
                  <a:pt x="68" y="49"/>
                </a:cubicBezTo>
                <a:cubicBezTo>
                  <a:pt x="67" y="50"/>
                  <a:pt x="66" y="49"/>
                  <a:pt x="65" y="49"/>
                </a:cubicBezTo>
                <a:cubicBezTo>
                  <a:pt x="64" y="48"/>
                  <a:pt x="63" y="46"/>
                  <a:pt x="65" y="43"/>
                </a:cubicBezTo>
                <a:cubicBezTo>
                  <a:pt x="65" y="43"/>
                  <a:pt x="64" y="43"/>
                  <a:pt x="64" y="43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67"/>
                  <a:pt x="61" y="67"/>
                  <a:pt x="61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49" y="67"/>
                  <a:pt x="49" y="67"/>
                  <a:pt x="49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65"/>
                  <a:pt x="47" y="65"/>
                  <a:pt x="47" y="65"/>
                </a:cubicBezTo>
                <a:cubicBezTo>
                  <a:pt x="46" y="60"/>
                  <a:pt x="46" y="60"/>
                  <a:pt x="46" y="60"/>
                </a:cubicBezTo>
                <a:cubicBezTo>
                  <a:pt x="44" y="60"/>
                  <a:pt x="41" y="61"/>
                  <a:pt x="38" y="61"/>
                </a:cubicBezTo>
                <a:cubicBezTo>
                  <a:pt x="35" y="61"/>
                  <a:pt x="32" y="60"/>
                  <a:pt x="29" y="60"/>
                </a:cubicBezTo>
                <a:cubicBezTo>
                  <a:pt x="28" y="65"/>
                  <a:pt x="28" y="65"/>
                  <a:pt x="28" y="65"/>
                </a:cubicBezTo>
                <a:cubicBezTo>
                  <a:pt x="27" y="66"/>
                  <a:pt x="27" y="66"/>
                  <a:pt x="27" y="66"/>
                </a:cubicBezTo>
                <a:cubicBezTo>
                  <a:pt x="26" y="66"/>
                  <a:pt x="26" y="66"/>
                  <a:pt x="26" y="66"/>
                </a:cubicBezTo>
                <a:cubicBezTo>
                  <a:pt x="19" y="66"/>
                  <a:pt x="19" y="66"/>
                  <a:pt x="19" y="66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58"/>
                  <a:pt x="14" y="58"/>
                  <a:pt x="14" y="58"/>
                </a:cubicBezTo>
                <a:cubicBezTo>
                  <a:pt x="1" y="47"/>
                  <a:pt x="1" y="47"/>
                  <a:pt x="1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5"/>
                  <a:pt x="0" y="45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6"/>
                  <a:pt x="1" y="36"/>
                  <a:pt x="1" y="36"/>
                </a:cubicBezTo>
                <a:cubicBezTo>
                  <a:pt x="2" y="35"/>
                  <a:pt x="2" y="35"/>
                  <a:pt x="2" y="35"/>
                </a:cubicBezTo>
                <a:close/>
                <a:moveTo>
                  <a:pt x="68" y="45"/>
                </a:moveTo>
                <a:cubicBezTo>
                  <a:pt x="68" y="45"/>
                  <a:pt x="68" y="44"/>
                  <a:pt x="68" y="44"/>
                </a:cubicBezTo>
                <a:cubicBezTo>
                  <a:pt x="68" y="44"/>
                  <a:pt x="68" y="45"/>
                  <a:pt x="68" y="45"/>
                </a:cubicBezTo>
                <a:cubicBezTo>
                  <a:pt x="67" y="46"/>
                  <a:pt x="67" y="46"/>
                  <a:pt x="67" y="46"/>
                </a:cubicBezTo>
                <a:cubicBezTo>
                  <a:pt x="67" y="46"/>
                  <a:pt x="67" y="47"/>
                  <a:pt x="68" y="46"/>
                </a:cubicBezTo>
                <a:cubicBezTo>
                  <a:pt x="68" y="46"/>
                  <a:pt x="68" y="46"/>
                  <a:pt x="69" y="46"/>
                </a:cubicBezTo>
                <a:cubicBezTo>
                  <a:pt x="69" y="46"/>
                  <a:pt x="69" y="45"/>
                  <a:pt x="68" y="45"/>
                </a:cubicBezTo>
                <a:close/>
                <a:moveTo>
                  <a:pt x="16" y="38"/>
                </a:moveTo>
                <a:cubicBezTo>
                  <a:pt x="14" y="38"/>
                  <a:pt x="13" y="39"/>
                  <a:pt x="13" y="41"/>
                </a:cubicBezTo>
                <a:cubicBezTo>
                  <a:pt x="13" y="42"/>
                  <a:pt x="14" y="44"/>
                  <a:pt x="16" y="44"/>
                </a:cubicBezTo>
                <a:cubicBezTo>
                  <a:pt x="18" y="44"/>
                  <a:pt x="19" y="42"/>
                  <a:pt x="19" y="41"/>
                </a:cubicBezTo>
                <a:cubicBezTo>
                  <a:pt x="19" y="39"/>
                  <a:pt x="18" y="38"/>
                  <a:pt x="16" y="38"/>
                </a:cubicBezTo>
                <a:close/>
                <a:moveTo>
                  <a:pt x="39" y="0"/>
                </a:moveTo>
                <a:cubicBezTo>
                  <a:pt x="33" y="0"/>
                  <a:pt x="28" y="5"/>
                  <a:pt x="28" y="10"/>
                </a:cubicBezTo>
                <a:cubicBezTo>
                  <a:pt x="28" y="16"/>
                  <a:pt x="33" y="21"/>
                  <a:pt x="39" y="21"/>
                </a:cubicBezTo>
                <a:cubicBezTo>
                  <a:pt x="45" y="21"/>
                  <a:pt x="49" y="16"/>
                  <a:pt x="49" y="10"/>
                </a:cubicBezTo>
                <a:cubicBezTo>
                  <a:pt x="49" y="5"/>
                  <a:pt x="45" y="0"/>
                  <a:pt x="39" y="0"/>
                </a:cubicBezTo>
                <a:close/>
                <a:moveTo>
                  <a:pt x="30" y="29"/>
                </a:moveTo>
                <a:cubicBezTo>
                  <a:pt x="30" y="32"/>
                  <a:pt x="30" y="32"/>
                  <a:pt x="30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29"/>
                  <a:pt x="46" y="29"/>
                  <a:pt x="46" y="29"/>
                </a:cubicBezTo>
                <a:cubicBezTo>
                  <a:pt x="30" y="29"/>
                  <a:pt x="30" y="29"/>
                  <a:pt x="30" y="29"/>
                </a:cubicBezTo>
                <a:close/>
                <a:moveTo>
                  <a:pt x="12" y="36"/>
                </a:moveTo>
                <a:cubicBezTo>
                  <a:pt x="10" y="37"/>
                  <a:pt x="7" y="38"/>
                  <a:pt x="5" y="39"/>
                </a:cubicBezTo>
                <a:cubicBezTo>
                  <a:pt x="4" y="44"/>
                  <a:pt x="4" y="44"/>
                  <a:pt x="4" y="44"/>
                </a:cubicBezTo>
                <a:cubicBezTo>
                  <a:pt x="17" y="55"/>
                  <a:pt x="17" y="55"/>
                  <a:pt x="17" y="55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6"/>
                  <a:pt x="17" y="56"/>
                  <a:pt x="17" y="56"/>
                </a:cubicBezTo>
                <a:cubicBezTo>
                  <a:pt x="20" y="62"/>
                  <a:pt x="20" y="62"/>
                  <a:pt x="20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5"/>
                  <a:pt x="26" y="55"/>
                  <a:pt x="26" y="55"/>
                </a:cubicBezTo>
                <a:cubicBezTo>
                  <a:pt x="28" y="56"/>
                  <a:pt x="28" y="56"/>
                  <a:pt x="28" y="56"/>
                </a:cubicBezTo>
                <a:cubicBezTo>
                  <a:pt x="32" y="56"/>
                  <a:pt x="35" y="57"/>
                  <a:pt x="38" y="57"/>
                </a:cubicBezTo>
                <a:cubicBezTo>
                  <a:pt x="41" y="57"/>
                  <a:pt x="45" y="56"/>
                  <a:pt x="48" y="56"/>
                </a:cubicBezTo>
                <a:cubicBezTo>
                  <a:pt x="50" y="55"/>
                  <a:pt x="50" y="55"/>
                  <a:pt x="50" y="55"/>
                </a:cubicBezTo>
                <a:cubicBezTo>
                  <a:pt x="50" y="57"/>
                  <a:pt x="50" y="57"/>
                  <a:pt x="50" y="57"/>
                </a:cubicBezTo>
                <a:cubicBezTo>
                  <a:pt x="51" y="63"/>
                  <a:pt x="51" y="63"/>
                  <a:pt x="51" y="63"/>
                </a:cubicBezTo>
                <a:cubicBezTo>
                  <a:pt x="58" y="63"/>
                  <a:pt x="58" y="63"/>
                  <a:pt x="58" y="63"/>
                </a:cubicBezTo>
                <a:cubicBezTo>
                  <a:pt x="60" y="41"/>
                  <a:pt x="60" y="41"/>
                  <a:pt x="60" y="41"/>
                </a:cubicBezTo>
                <a:cubicBezTo>
                  <a:pt x="52" y="22"/>
                  <a:pt x="39" y="25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6" y="31"/>
                  <a:pt x="26" y="32"/>
                  <a:pt x="26" y="33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3"/>
                  <a:pt x="20" y="31"/>
                  <a:pt x="19" y="30"/>
                </a:cubicBezTo>
                <a:cubicBezTo>
                  <a:pt x="18" y="29"/>
                  <a:pt x="17" y="28"/>
                  <a:pt x="16" y="28"/>
                </a:cubicBezTo>
                <a:cubicBezTo>
                  <a:pt x="16" y="36"/>
                  <a:pt x="16" y="36"/>
                  <a:pt x="16" y="36"/>
                </a:cubicBezTo>
                <a:lnTo>
                  <a:pt x="12" y="3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" name="Freeform 54"/>
          <p:cNvSpPr>
            <a:spLocks noEditPoints="1"/>
          </p:cNvSpPr>
          <p:nvPr/>
        </p:nvSpPr>
        <p:spPr bwMode="auto">
          <a:xfrm>
            <a:off x="6938236" y="4038334"/>
            <a:ext cx="438437" cy="515549"/>
          </a:xfrm>
          <a:custGeom>
            <a:avLst/>
            <a:gdLst>
              <a:gd name="T0" fmla="*/ 100290 w 63"/>
              <a:gd name="T1" fmla="*/ 431714 h 74"/>
              <a:gd name="T2" fmla="*/ 90261 w 63"/>
              <a:gd name="T3" fmla="*/ 461834 h 74"/>
              <a:gd name="T4" fmla="*/ 10029 w 63"/>
              <a:gd name="T5" fmla="*/ 702791 h 74"/>
              <a:gd name="T6" fmla="*/ 631825 w 63"/>
              <a:gd name="T7" fmla="*/ 742950 h 74"/>
              <a:gd name="T8" fmla="*/ 561622 w 63"/>
              <a:gd name="T9" fmla="*/ 682711 h 74"/>
              <a:gd name="T10" fmla="*/ 551593 w 63"/>
              <a:gd name="T11" fmla="*/ 572272 h 74"/>
              <a:gd name="T12" fmla="*/ 521506 w 63"/>
              <a:gd name="T13" fmla="*/ 401595 h 74"/>
              <a:gd name="T14" fmla="*/ 491419 w 63"/>
              <a:gd name="T15" fmla="*/ 371475 h 74"/>
              <a:gd name="T16" fmla="*/ 210608 w 63"/>
              <a:gd name="T17" fmla="*/ 271076 h 74"/>
              <a:gd name="T18" fmla="*/ 320927 w 63"/>
              <a:gd name="T19" fmla="*/ 451794 h 74"/>
              <a:gd name="T20" fmla="*/ 320927 w 63"/>
              <a:gd name="T21" fmla="*/ 421674 h 74"/>
              <a:gd name="T22" fmla="*/ 300869 w 63"/>
              <a:gd name="T23" fmla="*/ 421674 h 74"/>
              <a:gd name="T24" fmla="*/ 300869 w 63"/>
              <a:gd name="T25" fmla="*/ 451794 h 74"/>
              <a:gd name="T26" fmla="*/ 381101 w 63"/>
              <a:gd name="T27" fmla="*/ 501993 h 74"/>
              <a:gd name="T28" fmla="*/ 401159 w 63"/>
              <a:gd name="T29" fmla="*/ 562232 h 74"/>
              <a:gd name="T30" fmla="*/ 330956 w 63"/>
              <a:gd name="T31" fmla="*/ 652591 h 74"/>
              <a:gd name="T32" fmla="*/ 300869 w 63"/>
              <a:gd name="T33" fmla="*/ 672671 h 74"/>
              <a:gd name="T34" fmla="*/ 250724 w 63"/>
              <a:gd name="T35" fmla="*/ 622472 h 74"/>
              <a:gd name="T36" fmla="*/ 230666 w 63"/>
              <a:gd name="T37" fmla="*/ 552193 h 74"/>
              <a:gd name="T38" fmla="*/ 300869 w 63"/>
              <a:gd name="T39" fmla="*/ 562232 h 74"/>
              <a:gd name="T40" fmla="*/ 310898 w 63"/>
              <a:gd name="T41" fmla="*/ 602392 h 74"/>
              <a:gd name="T42" fmla="*/ 320927 w 63"/>
              <a:gd name="T43" fmla="*/ 592352 h 74"/>
              <a:gd name="T44" fmla="*/ 300869 w 63"/>
              <a:gd name="T45" fmla="*/ 532113 h 74"/>
              <a:gd name="T46" fmla="*/ 240695 w 63"/>
              <a:gd name="T47" fmla="*/ 481914 h 74"/>
              <a:gd name="T48" fmla="*/ 250724 w 63"/>
              <a:gd name="T49" fmla="*/ 391555 h 74"/>
              <a:gd name="T50" fmla="*/ 300869 w 63"/>
              <a:gd name="T51" fmla="*/ 351395 h 74"/>
              <a:gd name="T52" fmla="*/ 330956 w 63"/>
              <a:gd name="T53" fmla="*/ 371475 h 74"/>
              <a:gd name="T54" fmla="*/ 391130 w 63"/>
              <a:gd name="T55" fmla="*/ 441754 h 74"/>
              <a:gd name="T56" fmla="*/ 250724 w 63"/>
              <a:gd name="T57" fmla="*/ 190757 h 74"/>
              <a:gd name="T58" fmla="*/ 421217 w 63"/>
              <a:gd name="T59" fmla="*/ 90359 h 74"/>
              <a:gd name="T60" fmla="*/ 340985 w 63"/>
              <a:gd name="T61" fmla="*/ 150598 h 74"/>
              <a:gd name="T62" fmla="*/ 300869 w 63"/>
              <a:gd name="T63" fmla="*/ 20080 h 74"/>
              <a:gd name="T64" fmla="*/ 270782 w 63"/>
              <a:gd name="T65" fmla="*/ 0 h 74"/>
              <a:gd name="T66" fmla="*/ 250724 w 63"/>
              <a:gd name="T67" fmla="*/ 190757 h 74"/>
              <a:gd name="T68" fmla="*/ 200579 w 63"/>
              <a:gd name="T69" fmla="*/ 230917 h 74"/>
              <a:gd name="T70" fmla="*/ 411188 w 63"/>
              <a:gd name="T71" fmla="*/ 220877 h 74"/>
              <a:gd name="T72" fmla="*/ 411188 w 63"/>
              <a:gd name="T73" fmla="*/ 261036 h 7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3"/>
              <a:gd name="T112" fmla="*/ 0 h 74"/>
              <a:gd name="T113" fmla="*/ 63 w 63"/>
              <a:gd name="T114" fmla="*/ 74 h 7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3" h="74">
                <a:moveTo>
                  <a:pt x="21" y="27"/>
                </a:moveTo>
                <a:cubicBezTo>
                  <a:pt x="17" y="33"/>
                  <a:pt x="13" y="38"/>
                  <a:pt x="10" y="43"/>
                </a:cubicBezTo>
                <a:cubicBezTo>
                  <a:pt x="12" y="45"/>
                  <a:pt x="12" y="45"/>
                  <a:pt x="12" y="45"/>
                </a:cubicBezTo>
                <a:cubicBezTo>
                  <a:pt x="9" y="46"/>
                  <a:pt x="9" y="46"/>
                  <a:pt x="9" y="46"/>
                </a:cubicBezTo>
                <a:cubicBezTo>
                  <a:pt x="5" y="53"/>
                  <a:pt x="4" y="61"/>
                  <a:pt x="6" y="70"/>
                </a:cubicBezTo>
                <a:cubicBezTo>
                  <a:pt x="4" y="70"/>
                  <a:pt x="3" y="70"/>
                  <a:pt x="1" y="70"/>
                </a:cubicBezTo>
                <a:cubicBezTo>
                  <a:pt x="1" y="72"/>
                  <a:pt x="0" y="73"/>
                  <a:pt x="0" y="74"/>
                </a:cubicBezTo>
                <a:cubicBezTo>
                  <a:pt x="21" y="74"/>
                  <a:pt x="42" y="74"/>
                  <a:pt x="63" y="74"/>
                </a:cubicBezTo>
                <a:cubicBezTo>
                  <a:pt x="62" y="73"/>
                  <a:pt x="62" y="72"/>
                  <a:pt x="61" y="71"/>
                </a:cubicBezTo>
                <a:cubicBezTo>
                  <a:pt x="60" y="70"/>
                  <a:pt x="58" y="69"/>
                  <a:pt x="56" y="68"/>
                </a:cubicBezTo>
                <a:cubicBezTo>
                  <a:pt x="57" y="66"/>
                  <a:pt x="57" y="63"/>
                  <a:pt x="57" y="60"/>
                </a:cubicBezTo>
                <a:cubicBezTo>
                  <a:pt x="55" y="57"/>
                  <a:pt x="55" y="57"/>
                  <a:pt x="55" y="57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0"/>
                  <a:pt x="55" y="45"/>
                  <a:pt x="52" y="40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7"/>
                  <a:pt x="49" y="37"/>
                  <a:pt x="49" y="37"/>
                </a:cubicBezTo>
                <a:cubicBezTo>
                  <a:pt x="47" y="34"/>
                  <a:pt x="44" y="31"/>
                  <a:pt x="40" y="28"/>
                </a:cubicBezTo>
                <a:cubicBezTo>
                  <a:pt x="34" y="28"/>
                  <a:pt x="28" y="28"/>
                  <a:pt x="21" y="27"/>
                </a:cubicBezTo>
                <a:close/>
                <a:moveTo>
                  <a:pt x="39" y="45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3"/>
                  <a:pt x="32" y="42"/>
                  <a:pt x="32" y="42"/>
                </a:cubicBezTo>
                <a:cubicBezTo>
                  <a:pt x="32" y="41"/>
                  <a:pt x="32" y="41"/>
                  <a:pt x="31" y="41"/>
                </a:cubicBezTo>
                <a:cubicBezTo>
                  <a:pt x="31" y="41"/>
                  <a:pt x="30" y="41"/>
                  <a:pt x="30" y="42"/>
                </a:cubicBezTo>
                <a:cubicBezTo>
                  <a:pt x="30" y="42"/>
                  <a:pt x="30" y="42"/>
                  <a:pt x="30" y="43"/>
                </a:cubicBezTo>
                <a:cubicBezTo>
                  <a:pt x="30" y="44"/>
                  <a:pt x="30" y="45"/>
                  <a:pt x="30" y="45"/>
                </a:cubicBezTo>
                <a:cubicBezTo>
                  <a:pt x="31" y="46"/>
                  <a:pt x="32" y="47"/>
                  <a:pt x="34" y="48"/>
                </a:cubicBezTo>
                <a:cubicBezTo>
                  <a:pt x="36" y="49"/>
                  <a:pt x="37" y="50"/>
                  <a:pt x="38" y="50"/>
                </a:cubicBezTo>
                <a:cubicBezTo>
                  <a:pt x="38" y="51"/>
                  <a:pt x="39" y="52"/>
                  <a:pt x="39" y="53"/>
                </a:cubicBezTo>
                <a:cubicBezTo>
                  <a:pt x="40" y="54"/>
                  <a:pt x="40" y="55"/>
                  <a:pt x="40" y="56"/>
                </a:cubicBezTo>
                <a:cubicBezTo>
                  <a:pt x="40" y="59"/>
                  <a:pt x="39" y="61"/>
                  <a:pt x="38" y="62"/>
                </a:cubicBezTo>
                <a:cubicBezTo>
                  <a:pt x="37" y="63"/>
                  <a:pt x="35" y="64"/>
                  <a:pt x="33" y="65"/>
                </a:cubicBezTo>
                <a:cubicBezTo>
                  <a:pt x="33" y="67"/>
                  <a:pt x="33" y="67"/>
                  <a:pt x="33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4"/>
                  <a:pt x="30" y="64"/>
                  <a:pt x="30" y="64"/>
                </a:cubicBezTo>
                <a:cubicBezTo>
                  <a:pt x="28" y="64"/>
                  <a:pt x="26" y="64"/>
                  <a:pt x="25" y="62"/>
                </a:cubicBezTo>
                <a:cubicBezTo>
                  <a:pt x="24" y="61"/>
                  <a:pt x="23" y="59"/>
                  <a:pt x="23" y="56"/>
                </a:cubicBezTo>
                <a:cubicBezTo>
                  <a:pt x="23" y="55"/>
                  <a:pt x="23" y="55"/>
                  <a:pt x="23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6"/>
                  <a:pt x="30" y="56"/>
                  <a:pt x="30" y="56"/>
                </a:cubicBezTo>
                <a:cubicBezTo>
                  <a:pt x="30" y="58"/>
                  <a:pt x="30" y="59"/>
                  <a:pt x="30" y="60"/>
                </a:cubicBezTo>
                <a:cubicBezTo>
                  <a:pt x="30" y="60"/>
                  <a:pt x="30" y="60"/>
                  <a:pt x="31" y="60"/>
                </a:cubicBezTo>
                <a:cubicBezTo>
                  <a:pt x="31" y="60"/>
                  <a:pt x="32" y="60"/>
                  <a:pt x="32" y="60"/>
                </a:cubicBezTo>
                <a:cubicBezTo>
                  <a:pt x="32" y="60"/>
                  <a:pt x="32" y="59"/>
                  <a:pt x="32" y="59"/>
                </a:cubicBezTo>
                <a:cubicBezTo>
                  <a:pt x="32" y="57"/>
                  <a:pt x="32" y="56"/>
                  <a:pt x="32" y="55"/>
                </a:cubicBezTo>
                <a:cubicBezTo>
                  <a:pt x="32" y="55"/>
                  <a:pt x="31" y="54"/>
                  <a:pt x="30" y="53"/>
                </a:cubicBezTo>
                <a:cubicBezTo>
                  <a:pt x="28" y="52"/>
                  <a:pt x="26" y="51"/>
                  <a:pt x="26" y="50"/>
                </a:cubicBezTo>
                <a:cubicBezTo>
                  <a:pt x="25" y="50"/>
                  <a:pt x="24" y="49"/>
                  <a:pt x="24" y="48"/>
                </a:cubicBezTo>
                <a:cubicBezTo>
                  <a:pt x="23" y="47"/>
                  <a:pt x="23" y="45"/>
                  <a:pt x="23" y="44"/>
                </a:cubicBezTo>
                <a:cubicBezTo>
                  <a:pt x="23" y="42"/>
                  <a:pt x="23" y="40"/>
                  <a:pt x="25" y="39"/>
                </a:cubicBezTo>
                <a:cubicBezTo>
                  <a:pt x="26" y="38"/>
                  <a:pt x="27" y="37"/>
                  <a:pt x="30" y="37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7"/>
                  <a:pt x="33" y="37"/>
                  <a:pt x="33" y="37"/>
                </a:cubicBezTo>
                <a:cubicBezTo>
                  <a:pt x="35" y="37"/>
                  <a:pt x="36" y="38"/>
                  <a:pt x="38" y="39"/>
                </a:cubicBezTo>
                <a:cubicBezTo>
                  <a:pt x="39" y="40"/>
                  <a:pt x="39" y="42"/>
                  <a:pt x="39" y="44"/>
                </a:cubicBezTo>
                <a:cubicBezTo>
                  <a:pt x="39" y="44"/>
                  <a:pt x="39" y="45"/>
                  <a:pt x="39" y="45"/>
                </a:cubicBezTo>
                <a:close/>
                <a:moveTo>
                  <a:pt x="25" y="19"/>
                </a:moveTo>
                <a:cubicBezTo>
                  <a:pt x="38" y="20"/>
                  <a:pt x="38" y="20"/>
                  <a:pt x="38" y="20"/>
                </a:cubicBezTo>
                <a:cubicBezTo>
                  <a:pt x="42" y="9"/>
                  <a:pt x="42" y="9"/>
                  <a:pt x="42" y="9"/>
                </a:cubicBezTo>
                <a:cubicBezTo>
                  <a:pt x="35" y="5"/>
                  <a:pt x="35" y="5"/>
                  <a:pt x="35" y="5"/>
                </a:cubicBezTo>
                <a:cubicBezTo>
                  <a:pt x="34" y="15"/>
                  <a:pt x="34" y="15"/>
                  <a:pt x="34" y="15"/>
                </a:cubicBezTo>
                <a:cubicBezTo>
                  <a:pt x="33" y="3"/>
                  <a:pt x="33" y="3"/>
                  <a:pt x="33" y="3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0"/>
                  <a:pt x="27" y="0"/>
                  <a:pt x="27" y="0"/>
                </a:cubicBezTo>
                <a:cubicBezTo>
                  <a:pt x="19" y="2"/>
                  <a:pt x="19" y="2"/>
                  <a:pt x="19" y="2"/>
                </a:cubicBezTo>
                <a:cubicBezTo>
                  <a:pt x="25" y="19"/>
                  <a:pt x="25" y="19"/>
                  <a:pt x="25" y="19"/>
                </a:cubicBezTo>
                <a:close/>
                <a:moveTo>
                  <a:pt x="22" y="25"/>
                </a:moveTo>
                <a:cubicBezTo>
                  <a:pt x="20" y="25"/>
                  <a:pt x="19" y="24"/>
                  <a:pt x="20" y="23"/>
                </a:cubicBezTo>
                <a:cubicBezTo>
                  <a:pt x="20" y="22"/>
                  <a:pt x="21" y="21"/>
                  <a:pt x="22" y="21"/>
                </a:cubicBezTo>
                <a:cubicBezTo>
                  <a:pt x="41" y="22"/>
                  <a:pt x="41" y="22"/>
                  <a:pt x="41" y="22"/>
                </a:cubicBezTo>
                <a:cubicBezTo>
                  <a:pt x="42" y="22"/>
                  <a:pt x="43" y="23"/>
                  <a:pt x="43" y="24"/>
                </a:cubicBezTo>
                <a:cubicBezTo>
                  <a:pt x="43" y="26"/>
                  <a:pt x="42" y="26"/>
                  <a:pt x="41" y="26"/>
                </a:cubicBezTo>
                <a:lnTo>
                  <a:pt x="22" y="2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Freeform 55"/>
          <p:cNvSpPr>
            <a:spLocks noEditPoints="1"/>
          </p:cNvSpPr>
          <p:nvPr/>
        </p:nvSpPr>
        <p:spPr bwMode="auto">
          <a:xfrm>
            <a:off x="6249736" y="4031724"/>
            <a:ext cx="367934" cy="507837"/>
          </a:xfrm>
          <a:custGeom>
            <a:avLst/>
            <a:gdLst>
              <a:gd name="T0" fmla="*/ 530225 w 53"/>
              <a:gd name="T1" fmla="*/ 681711 h 73"/>
              <a:gd name="T2" fmla="*/ 0 w 53"/>
              <a:gd name="T3" fmla="*/ 50126 h 73"/>
              <a:gd name="T4" fmla="*/ 180076 w 53"/>
              <a:gd name="T5" fmla="*/ 130327 h 73"/>
              <a:gd name="T6" fmla="*/ 120051 w 53"/>
              <a:gd name="T7" fmla="*/ 130327 h 73"/>
              <a:gd name="T8" fmla="*/ 150064 w 53"/>
              <a:gd name="T9" fmla="*/ 120302 h 73"/>
              <a:gd name="T10" fmla="*/ 160068 w 53"/>
              <a:gd name="T11" fmla="*/ 140352 h 73"/>
              <a:gd name="T12" fmla="*/ 140059 w 53"/>
              <a:gd name="T13" fmla="*/ 160403 h 73"/>
              <a:gd name="T14" fmla="*/ 160068 w 53"/>
              <a:gd name="T15" fmla="*/ 180453 h 73"/>
              <a:gd name="T16" fmla="*/ 150064 w 53"/>
              <a:gd name="T17" fmla="*/ 180453 h 73"/>
              <a:gd name="T18" fmla="*/ 130055 w 53"/>
              <a:gd name="T19" fmla="*/ 190478 h 73"/>
              <a:gd name="T20" fmla="*/ 180076 w 53"/>
              <a:gd name="T21" fmla="*/ 190478 h 73"/>
              <a:gd name="T22" fmla="*/ 440187 w 53"/>
              <a:gd name="T23" fmla="*/ 140352 h 73"/>
              <a:gd name="T24" fmla="*/ 410174 w 53"/>
              <a:gd name="T25" fmla="*/ 110277 h 73"/>
              <a:gd name="T26" fmla="*/ 380161 w 53"/>
              <a:gd name="T27" fmla="*/ 180453 h 73"/>
              <a:gd name="T28" fmla="*/ 410174 w 53"/>
              <a:gd name="T29" fmla="*/ 210528 h 73"/>
              <a:gd name="T30" fmla="*/ 440187 w 53"/>
              <a:gd name="T31" fmla="*/ 170428 h 73"/>
              <a:gd name="T32" fmla="*/ 410174 w 53"/>
              <a:gd name="T33" fmla="*/ 120302 h 73"/>
              <a:gd name="T34" fmla="*/ 400170 w 53"/>
              <a:gd name="T35" fmla="*/ 190478 h 73"/>
              <a:gd name="T36" fmla="*/ 410174 w 53"/>
              <a:gd name="T37" fmla="*/ 130327 h 73"/>
              <a:gd name="T38" fmla="*/ 360153 w 53"/>
              <a:gd name="T39" fmla="*/ 110277 h 73"/>
              <a:gd name="T40" fmla="*/ 310132 w 53"/>
              <a:gd name="T41" fmla="*/ 140352 h 73"/>
              <a:gd name="T42" fmla="*/ 330140 w 53"/>
              <a:gd name="T43" fmla="*/ 210528 h 73"/>
              <a:gd name="T44" fmla="*/ 370157 w 53"/>
              <a:gd name="T45" fmla="*/ 190478 h 73"/>
              <a:gd name="T46" fmla="*/ 350149 w 53"/>
              <a:gd name="T47" fmla="*/ 120302 h 73"/>
              <a:gd name="T48" fmla="*/ 340144 w 53"/>
              <a:gd name="T49" fmla="*/ 180453 h 73"/>
              <a:gd name="T50" fmla="*/ 350149 w 53"/>
              <a:gd name="T51" fmla="*/ 180453 h 73"/>
              <a:gd name="T52" fmla="*/ 250106 w 53"/>
              <a:gd name="T53" fmla="*/ 160403 h 73"/>
              <a:gd name="T54" fmla="*/ 280119 w 53"/>
              <a:gd name="T55" fmla="*/ 150377 h 73"/>
              <a:gd name="T56" fmla="*/ 280119 w 53"/>
              <a:gd name="T57" fmla="*/ 190478 h 73"/>
              <a:gd name="T58" fmla="*/ 270115 w 53"/>
              <a:gd name="T59" fmla="*/ 180453 h 73"/>
              <a:gd name="T60" fmla="*/ 250106 w 53"/>
              <a:gd name="T61" fmla="*/ 190478 h 73"/>
              <a:gd name="T62" fmla="*/ 300127 w 53"/>
              <a:gd name="T63" fmla="*/ 200503 h 73"/>
              <a:gd name="T64" fmla="*/ 300127 w 53"/>
              <a:gd name="T65" fmla="*/ 140352 h 73"/>
              <a:gd name="T66" fmla="*/ 300127 w 53"/>
              <a:gd name="T67" fmla="*/ 130327 h 73"/>
              <a:gd name="T68" fmla="*/ 190081 w 53"/>
              <a:gd name="T69" fmla="*/ 170428 h 73"/>
              <a:gd name="T70" fmla="*/ 240102 w 53"/>
              <a:gd name="T71" fmla="*/ 210528 h 73"/>
              <a:gd name="T72" fmla="*/ 240102 w 53"/>
              <a:gd name="T73" fmla="*/ 170428 h 73"/>
              <a:gd name="T74" fmla="*/ 200085 w 53"/>
              <a:gd name="T75" fmla="*/ 170428 h 73"/>
              <a:gd name="T76" fmla="*/ 130055 w 53"/>
              <a:gd name="T77" fmla="*/ 370931 h 73"/>
              <a:gd name="T78" fmla="*/ 90038 w 53"/>
              <a:gd name="T79" fmla="*/ 521309 h 73"/>
              <a:gd name="T80" fmla="*/ 320136 w 53"/>
              <a:gd name="T81" fmla="*/ 481208 h 73"/>
              <a:gd name="T82" fmla="*/ 320136 w 53"/>
              <a:gd name="T83" fmla="*/ 481208 h 73"/>
              <a:gd name="T84" fmla="*/ 260110 w 53"/>
              <a:gd name="T85" fmla="*/ 521309 h 73"/>
              <a:gd name="T86" fmla="*/ 130055 w 53"/>
              <a:gd name="T87" fmla="*/ 651636 h 73"/>
              <a:gd name="T88" fmla="*/ 450191 w 53"/>
              <a:gd name="T89" fmla="*/ 611535 h 73"/>
              <a:gd name="T90" fmla="*/ 380161 w 53"/>
              <a:gd name="T91" fmla="*/ 611535 h 73"/>
              <a:gd name="T92" fmla="*/ 450191 w 53"/>
              <a:gd name="T93" fmla="*/ 611535 h 73"/>
              <a:gd name="T94" fmla="*/ 320136 w 53"/>
              <a:gd name="T95" fmla="*/ 651636 h 73"/>
              <a:gd name="T96" fmla="*/ 190081 w 53"/>
              <a:gd name="T97" fmla="*/ 611535 h 73"/>
              <a:gd name="T98" fmla="*/ 130055 w 53"/>
              <a:gd name="T99" fmla="*/ 390981 h 73"/>
              <a:gd name="T100" fmla="*/ 130055 w 53"/>
              <a:gd name="T101" fmla="*/ 390981 h 73"/>
              <a:gd name="T102" fmla="*/ 450191 w 53"/>
              <a:gd name="T103" fmla="*/ 431082 h 73"/>
              <a:gd name="T104" fmla="*/ 320136 w 53"/>
              <a:gd name="T105" fmla="*/ 461158 h 73"/>
              <a:gd name="T106" fmla="*/ 190081 w 53"/>
              <a:gd name="T107" fmla="*/ 431082 h 73"/>
              <a:gd name="T108" fmla="*/ 420178 w 53"/>
              <a:gd name="T109" fmla="*/ 300755 h 73"/>
              <a:gd name="T110" fmla="*/ 420178 w 53"/>
              <a:gd name="T111" fmla="*/ 300755 h 73"/>
              <a:gd name="T112" fmla="*/ 360153 w 53"/>
              <a:gd name="T113" fmla="*/ 330830 h 73"/>
              <a:gd name="T114" fmla="*/ 230098 w 53"/>
              <a:gd name="T115" fmla="*/ 370931 h 73"/>
              <a:gd name="T116" fmla="*/ 70030 w 53"/>
              <a:gd name="T117" fmla="*/ 240604 h 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53"/>
              <a:gd name="T178" fmla="*/ 0 h 73"/>
              <a:gd name="T179" fmla="*/ 53 w 53"/>
              <a:gd name="T180" fmla="*/ 73 h 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53" h="73">
                <a:moveTo>
                  <a:pt x="5" y="0"/>
                </a:moveTo>
                <a:cubicBezTo>
                  <a:pt x="48" y="0"/>
                  <a:pt x="48" y="0"/>
                  <a:pt x="48" y="0"/>
                </a:cubicBezTo>
                <a:cubicBezTo>
                  <a:pt x="51" y="0"/>
                  <a:pt x="53" y="3"/>
                  <a:pt x="53" y="5"/>
                </a:cubicBezTo>
                <a:cubicBezTo>
                  <a:pt x="53" y="68"/>
                  <a:pt x="53" y="68"/>
                  <a:pt x="53" y="68"/>
                </a:cubicBezTo>
                <a:cubicBezTo>
                  <a:pt x="53" y="70"/>
                  <a:pt x="51" y="73"/>
                  <a:pt x="48" y="73"/>
                </a:cubicBezTo>
                <a:cubicBezTo>
                  <a:pt x="5" y="73"/>
                  <a:pt x="5" y="73"/>
                  <a:pt x="5" y="73"/>
                </a:cubicBezTo>
                <a:cubicBezTo>
                  <a:pt x="3" y="73"/>
                  <a:pt x="0" y="70"/>
                  <a:pt x="0" y="68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3" y="0"/>
                  <a:pt x="5" y="0"/>
                </a:cubicBezTo>
                <a:close/>
                <a:moveTo>
                  <a:pt x="17" y="15"/>
                </a:moveTo>
                <a:cubicBezTo>
                  <a:pt x="17" y="15"/>
                  <a:pt x="18" y="15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2"/>
                  <a:pt x="17" y="11"/>
                </a:cubicBezTo>
                <a:cubicBezTo>
                  <a:pt x="17" y="11"/>
                  <a:pt x="16" y="11"/>
                  <a:pt x="15" y="11"/>
                </a:cubicBezTo>
                <a:cubicBezTo>
                  <a:pt x="14" y="11"/>
                  <a:pt x="13" y="11"/>
                  <a:pt x="13" y="11"/>
                </a:cubicBezTo>
                <a:cubicBezTo>
                  <a:pt x="13" y="12"/>
                  <a:pt x="12" y="12"/>
                  <a:pt x="12" y="13"/>
                </a:cubicBezTo>
                <a:cubicBezTo>
                  <a:pt x="12" y="14"/>
                  <a:pt x="12" y="14"/>
                  <a:pt x="12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6" y="12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5" y="15"/>
                  <a:pt x="15" y="15"/>
                  <a:pt x="14" y="15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9"/>
                  <a:pt x="16" y="19"/>
                  <a:pt x="16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5" y="19"/>
                  <a:pt x="15" y="19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9"/>
                  <a:pt x="13" y="19"/>
                </a:cubicBezTo>
                <a:cubicBezTo>
                  <a:pt x="13" y="20"/>
                  <a:pt x="13" y="20"/>
                  <a:pt x="13" y="20"/>
                </a:cubicBezTo>
                <a:cubicBezTo>
                  <a:pt x="14" y="21"/>
                  <a:pt x="14" y="21"/>
                  <a:pt x="15" y="21"/>
                </a:cubicBezTo>
                <a:cubicBezTo>
                  <a:pt x="16" y="21"/>
                  <a:pt x="16" y="21"/>
                  <a:pt x="17" y="20"/>
                </a:cubicBezTo>
                <a:cubicBezTo>
                  <a:pt x="17" y="20"/>
                  <a:pt x="18" y="20"/>
                  <a:pt x="18" y="19"/>
                </a:cubicBezTo>
                <a:cubicBezTo>
                  <a:pt x="18" y="19"/>
                  <a:pt x="18" y="18"/>
                  <a:pt x="18" y="18"/>
                </a:cubicBezTo>
                <a:cubicBezTo>
                  <a:pt x="18" y="17"/>
                  <a:pt x="18" y="16"/>
                  <a:pt x="18" y="16"/>
                </a:cubicBezTo>
                <a:cubicBezTo>
                  <a:pt x="18" y="15"/>
                  <a:pt x="17" y="15"/>
                  <a:pt x="17" y="15"/>
                </a:cubicBezTo>
                <a:close/>
                <a:moveTo>
                  <a:pt x="44" y="14"/>
                </a:moveTo>
                <a:cubicBezTo>
                  <a:pt x="44" y="13"/>
                  <a:pt x="44" y="13"/>
                  <a:pt x="43" y="13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1"/>
                  <a:pt x="43" y="11"/>
                  <a:pt x="42" y="11"/>
                </a:cubicBezTo>
                <a:cubicBezTo>
                  <a:pt x="42" y="11"/>
                  <a:pt x="41" y="11"/>
                  <a:pt x="41" y="11"/>
                </a:cubicBezTo>
                <a:cubicBezTo>
                  <a:pt x="40" y="11"/>
                  <a:pt x="40" y="11"/>
                  <a:pt x="39" y="11"/>
                </a:cubicBezTo>
                <a:cubicBezTo>
                  <a:pt x="39" y="11"/>
                  <a:pt x="38" y="12"/>
                  <a:pt x="38" y="12"/>
                </a:cubicBezTo>
                <a:cubicBezTo>
                  <a:pt x="38" y="13"/>
                  <a:pt x="38" y="13"/>
                  <a:pt x="38" y="14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8" y="19"/>
                  <a:pt x="38" y="19"/>
                </a:cubicBezTo>
                <a:cubicBezTo>
                  <a:pt x="38" y="19"/>
                  <a:pt x="38" y="20"/>
                  <a:pt x="39" y="20"/>
                </a:cubicBezTo>
                <a:cubicBezTo>
                  <a:pt x="39" y="20"/>
                  <a:pt x="39" y="20"/>
                  <a:pt x="39" y="21"/>
                </a:cubicBezTo>
                <a:cubicBezTo>
                  <a:pt x="40" y="21"/>
                  <a:pt x="40" y="21"/>
                  <a:pt x="41" y="21"/>
                </a:cubicBezTo>
                <a:cubicBezTo>
                  <a:pt x="41" y="21"/>
                  <a:pt x="42" y="21"/>
                  <a:pt x="42" y="21"/>
                </a:cubicBezTo>
                <a:cubicBezTo>
                  <a:pt x="42" y="20"/>
                  <a:pt x="43" y="20"/>
                  <a:pt x="43" y="20"/>
                </a:cubicBezTo>
                <a:cubicBezTo>
                  <a:pt x="43" y="20"/>
                  <a:pt x="43" y="19"/>
                  <a:pt x="43" y="19"/>
                </a:cubicBezTo>
                <a:cubicBezTo>
                  <a:pt x="44" y="19"/>
                  <a:pt x="44" y="18"/>
                  <a:pt x="44" y="17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0" y="12"/>
                  <a:pt x="40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8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37" y="14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2"/>
                  <a:pt x="37" y="12"/>
                  <a:pt x="37" y="12"/>
                </a:cubicBezTo>
                <a:cubicBezTo>
                  <a:pt x="36" y="11"/>
                  <a:pt x="36" y="11"/>
                  <a:pt x="36" y="11"/>
                </a:cubicBezTo>
                <a:cubicBezTo>
                  <a:pt x="35" y="11"/>
                  <a:pt x="35" y="11"/>
                  <a:pt x="34" y="11"/>
                </a:cubicBezTo>
                <a:cubicBezTo>
                  <a:pt x="34" y="11"/>
                  <a:pt x="33" y="11"/>
                  <a:pt x="33" y="11"/>
                </a:cubicBezTo>
                <a:cubicBezTo>
                  <a:pt x="32" y="11"/>
                  <a:pt x="32" y="12"/>
                  <a:pt x="32" y="12"/>
                </a:cubicBezTo>
                <a:cubicBezTo>
                  <a:pt x="32" y="13"/>
                  <a:pt x="31" y="13"/>
                  <a:pt x="31" y="14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9"/>
                  <a:pt x="32" y="19"/>
                </a:cubicBezTo>
                <a:cubicBezTo>
                  <a:pt x="32" y="19"/>
                  <a:pt x="32" y="20"/>
                  <a:pt x="32" y="20"/>
                </a:cubicBezTo>
                <a:cubicBezTo>
                  <a:pt x="32" y="20"/>
                  <a:pt x="33" y="20"/>
                  <a:pt x="33" y="21"/>
                </a:cubicBezTo>
                <a:cubicBezTo>
                  <a:pt x="33" y="21"/>
                  <a:pt x="34" y="21"/>
                  <a:pt x="34" y="21"/>
                </a:cubicBezTo>
                <a:cubicBezTo>
                  <a:pt x="35" y="21"/>
                  <a:pt x="35" y="21"/>
                  <a:pt x="36" y="21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8"/>
                  <a:pt x="37" y="17"/>
                </a:cubicBezTo>
                <a:cubicBezTo>
                  <a:pt x="37" y="14"/>
                  <a:pt x="37" y="14"/>
                  <a:pt x="37" y="14"/>
                </a:cubicBezTo>
                <a:close/>
                <a:moveTo>
                  <a:pt x="35" y="13"/>
                </a:moveTo>
                <a:cubicBezTo>
                  <a:pt x="35" y="13"/>
                  <a:pt x="35" y="13"/>
                  <a:pt x="35" y="12"/>
                </a:cubicBezTo>
                <a:cubicBezTo>
                  <a:pt x="35" y="12"/>
                  <a:pt x="34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5" y="19"/>
                  <a:pt x="35" y="19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0" y="11"/>
                </a:moveTo>
                <a:cubicBezTo>
                  <a:pt x="25" y="11"/>
                  <a:pt x="25" y="11"/>
                  <a:pt x="25" y="11"/>
                </a:cubicBezTo>
                <a:cubicBezTo>
                  <a:pt x="25" y="16"/>
                  <a:pt x="25" y="16"/>
                  <a:pt x="25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6"/>
                  <a:pt x="28" y="16"/>
                </a:cubicBezTo>
                <a:cubicBezTo>
                  <a:pt x="28" y="18"/>
                  <a:pt x="28" y="18"/>
                  <a:pt x="28" y="18"/>
                </a:cubicBezTo>
                <a:cubicBezTo>
                  <a:pt x="28" y="18"/>
                  <a:pt x="28" y="19"/>
                  <a:pt x="28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7" y="19"/>
                  <a:pt x="27" y="19"/>
                </a:cubicBezTo>
                <a:cubicBezTo>
                  <a:pt x="27" y="19"/>
                  <a:pt x="27" y="18"/>
                  <a:pt x="27" y="18"/>
                </a:cubicBez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5" y="18"/>
                  <a:pt x="25" y="19"/>
                  <a:pt x="25" y="19"/>
                </a:cubicBezTo>
                <a:cubicBezTo>
                  <a:pt x="25" y="20"/>
                  <a:pt x="26" y="20"/>
                  <a:pt x="26" y="20"/>
                </a:cubicBezTo>
                <a:cubicBezTo>
                  <a:pt x="27" y="21"/>
                  <a:pt x="27" y="21"/>
                  <a:pt x="28" y="21"/>
                </a:cubicBezTo>
                <a:cubicBezTo>
                  <a:pt x="28" y="21"/>
                  <a:pt x="29" y="21"/>
                  <a:pt x="29" y="21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19"/>
                  <a:pt x="31" y="19"/>
                </a:cubicBezTo>
                <a:cubicBezTo>
                  <a:pt x="31" y="19"/>
                  <a:pt x="31" y="18"/>
                  <a:pt x="31" y="18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5"/>
                  <a:pt x="30" y="14"/>
                  <a:pt x="30" y="14"/>
                </a:cubicBezTo>
                <a:cubicBezTo>
                  <a:pt x="30" y="14"/>
                  <a:pt x="29" y="13"/>
                  <a:pt x="29" y="13"/>
                </a:cubicBezTo>
                <a:cubicBezTo>
                  <a:pt x="28" y="13"/>
                  <a:pt x="28" y="14"/>
                  <a:pt x="27" y="14"/>
                </a:cubicBezTo>
                <a:cubicBezTo>
                  <a:pt x="27" y="13"/>
                  <a:pt x="27" y="13"/>
                  <a:pt x="27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30" y="11"/>
                  <a:pt x="30" y="11"/>
                  <a:pt x="30" y="11"/>
                </a:cubicBezTo>
                <a:close/>
                <a:moveTo>
                  <a:pt x="24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9"/>
                  <a:pt x="19" y="19"/>
                  <a:pt x="19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21"/>
                  <a:pt x="21" y="21"/>
                  <a:pt x="21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1"/>
                  <a:pt x="24" y="11"/>
                  <a:pt x="24" y="11"/>
                </a:cubicBezTo>
                <a:close/>
                <a:moveTo>
                  <a:pt x="21" y="17"/>
                </a:moveTo>
                <a:cubicBezTo>
                  <a:pt x="21" y="13"/>
                  <a:pt x="21" y="13"/>
                  <a:pt x="21" y="13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17"/>
                  <a:pt x="21" y="17"/>
                  <a:pt x="21" y="17"/>
                </a:cubicBezTo>
                <a:close/>
                <a:moveTo>
                  <a:pt x="13" y="30"/>
                </a:moveTo>
                <a:cubicBezTo>
                  <a:pt x="11" y="30"/>
                  <a:pt x="9" y="31"/>
                  <a:pt x="9" y="33"/>
                </a:cubicBezTo>
                <a:cubicBezTo>
                  <a:pt x="9" y="35"/>
                  <a:pt x="11" y="37"/>
                  <a:pt x="13" y="37"/>
                </a:cubicBezTo>
                <a:cubicBezTo>
                  <a:pt x="15" y="37"/>
                  <a:pt x="16" y="35"/>
                  <a:pt x="16" y="33"/>
                </a:cubicBezTo>
                <a:cubicBezTo>
                  <a:pt x="16" y="31"/>
                  <a:pt x="15" y="30"/>
                  <a:pt x="13" y="30"/>
                </a:cubicBezTo>
                <a:close/>
                <a:moveTo>
                  <a:pt x="13" y="48"/>
                </a:moveTo>
                <a:cubicBezTo>
                  <a:pt x="11" y="48"/>
                  <a:pt x="9" y="50"/>
                  <a:pt x="9" y="52"/>
                </a:cubicBezTo>
                <a:cubicBezTo>
                  <a:pt x="9" y="54"/>
                  <a:pt x="11" y="55"/>
                  <a:pt x="13" y="55"/>
                </a:cubicBezTo>
                <a:cubicBezTo>
                  <a:pt x="15" y="55"/>
                  <a:pt x="16" y="54"/>
                  <a:pt x="16" y="52"/>
                </a:cubicBezTo>
                <a:cubicBezTo>
                  <a:pt x="16" y="50"/>
                  <a:pt x="15" y="48"/>
                  <a:pt x="13" y="48"/>
                </a:cubicBezTo>
                <a:close/>
                <a:moveTo>
                  <a:pt x="32" y="48"/>
                </a:moveTo>
                <a:cubicBezTo>
                  <a:pt x="30" y="48"/>
                  <a:pt x="29" y="50"/>
                  <a:pt x="29" y="52"/>
                </a:cubicBezTo>
                <a:cubicBezTo>
                  <a:pt x="29" y="54"/>
                  <a:pt x="30" y="55"/>
                  <a:pt x="32" y="55"/>
                </a:cubicBezTo>
                <a:cubicBezTo>
                  <a:pt x="34" y="55"/>
                  <a:pt x="36" y="54"/>
                  <a:pt x="36" y="52"/>
                </a:cubicBezTo>
                <a:cubicBezTo>
                  <a:pt x="36" y="50"/>
                  <a:pt x="34" y="48"/>
                  <a:pt x="32" y="48"/>
                </a:cubicBezTo>
                <a:close/>
                <a:moveTo>
                  <a:pt x="23" y="48"/>
                </a:moveTo>
                <a:cubicBezTo>
                  <a:pt x="21" y="48"/>
                  <a:pt x="19" y="50"/>
                  <a:pt x="19" y="52"/>
                </a:cubicBezTo>
                <a:cubicBezTo>
                  <a:pt x="19" y="54"/>
                  <a:pt x="21" y="55"/>
                  <a:pt x="23" y="55"/>
                </a:cubicBezTo>
                <a:cubicBezTo>
                  <a:pt x="25" y="55"/>
                  <a:pt x="26" y="54"/>
                  <a:pt x="26" y="52"/>
                </a:cubicBezTo>
                <a:cubicBezTo>
                  <a:pt x="26" y="50"/>
                  <a:pt x="25" y="48"/>
                  <a:pt x="23" y="48"/>
                </a:cubicBezTo>
                <a:close/>
                <a:moveTo>
                  <a:pt x="13" y="58"/>
                </a:moveTo>
                <a:cubicBezTo>
                  <a:pt x="11" y="58"/>
                  <a:pt x="9" y="59"/>
                  <a:pt x="9" y="61"/>
                </a:cubicBezTo>
                <a:cubicBezTo>
                  <a:pt x="9" y="63"/>
                  <a:pt x="11" y="65"/>
                  <a:pt x="13" y="65"/>
                </a:cubicBezTo>
                <a:cubicBezTo>
                  <a:pt x="15" y="65"/>
                  <a:pt x="16" y="63"/>
                  <a:pt x="16" y="61"/>
                </a:cubicBezTo>
                <a:cubicBezTo>
                  <a:pt x="16" y="59"/>
                  <a:pt x="15" y="58"/>
                  <a:pt x="13" y="58"/>
                </a:cubicBezTo>
                <a:close/>
                <a:moveTo>
                  <a:pt x="45" y="61"/>
                </a:moveTo>
                <a:cubicBezTo>
                  <a:pt x="45" y="61"/>
                  <a:pt x="45" y="61"/>
                  <a:pt x="45" y="61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0"/>
                  <a:pt x="44" y="48"/>
                  <a:pt x="42" y="48"/>
                </a:cubicBezTo>
                <a:cubicBezTo>
                  <a:pt x="40" y="48"/>
                  <a:pt x="38" y="50"/>
                  <a:pt x="38" y="52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3"/>
                  <a:pt x="40" y="65"/>
                  <a:pt x="42" y="65"/>
                </a:cubicBezTo>
                <a:cubicBezTo>
                  <a:pt x="44" y="65"/>
                  <a:pt x="45" y="63"/>
                  <a:pt x="45" y="61"/>
                </a:cubicBezTo>
                <a:cubicBezTo>
                  <a:pt x="45" y="61"/>
                  <a:pt x="45" y="61"/>
                  <a:pt x="45" y="61"/>
                </a:cubicBezTo>
                <a:close/>
                <a:moveTo>
                  <a:pt x="32" y="58"/>
                </a:moveTo>
                <a:cubicBezTo>
                  <a:pt x="30" y="58"/>
                  <a:pt x="29" y="59"/>
                  <a:pt x="29" y="61"/>
                </a:cubicBezTo>
                <a:cubicBezTo>
                  <a:pt x="29" y="63"/>
                  <a:pt x="30" y="65"/>
                  <a:pt x="32" y="65"/>
                </a:cubicBezTo>
                <a:cubicBezTo>
                  <a:pt x="34" y="65"/>
                  <a:pt x="36" y="63"/>
                  <a:pt x="36" y="61"/>
                </a:cubicBezTo>
                <a:cubicBezTo>
                  <a:pt x="36" y="59"/>
                  <a:pt x="34" y="58"/>
                  <a:pt x="32" y="58"/>
                </a:cubicBezTo>
                <a:close/>
                <a:moveTo>
                  <a:pt x="23" y="58"/>
                </a:moveTo>
                <a:cubicBezTo>
                  <a:pt x="21" y="58"/>
                  <a:pt x="19" y="59"/>
                  <a:pt x="19" y="61"/>
                </a:cubicBezTo>
                <a:cubicBezTo>
                  <a:pt x="19" y="63"/>
                  <a:pt x="21" y="65"/>
                  <a:pt x="23" y="65"/>
                </a:cubicBezTo>
                <a:cubicBezTo>
                  <a:pt x="25" y="65"/>
                  <a:pt x="26" y="63"/>
                  <a:pt x="26" y="61"/>
                </a:cubicBezTo>
                <a:cubicBezTo>
                  <a:pt x="26" y="59"/>
                  <a:pt x="25" y="58"/>
                  <a:pt x="23" y="58"/>
                </a:cubicBezTo>
                <a:close/>
                <a:moveTo>
                  <a:pt x="13" y="39"/>
                </a:moveTo>
                <a:cubicBezTo>
                  <a:pt x="11" y="39"/>
                  <a:pt x="9" y="41"/>
                  <a:pt x="9" y="43"/>
                </a:cubicBezTo>
                <a:cubicBezTo>
                  <a:pt x="9" y="45"/>
                  <a:pt x="11" y="46"/>
                  <a:pt x="13" y="46"/>
                </a:cubicBezTo>
                <a:cubicBezTo>
                  <a:pt x="15" y="46"/>
                  <a:pt x="16" y="45"/>
                  <a:pt x="16" y="43"/>
                </a:cubicBezTo>
                <a:cubicBezTo>
                  <a:pt x="16" y="41"/>
                  <a:pt x="15" y="39"/>
                  <a:pt x="13" y="39"/>
                </a:cubicBezTo>
                <a:close/>
                <a:moveTo>
                  <a:pt x="42" y="39"/>
                </a:moveTo>
                <a:cubicBezTo>
                  <a:pt x="40" y="39"/>
                  <a:pt x="38" y="41"/>
                  <a:pt x="38" y="43"/>
                </a:cubicBezTo>
                <a:cubicBezTo>
                  <a:pt x="38" y="45"/>
                  <a:pt x="40" y="46"/>
                  <a:pt x="42" y="46"/>
                </a:cubicBezTo>
                <a:cubicBezTo>
                  <a:pt x="44" y="46"/>
                  <a:pt x="45" y="45"/>
                  <a:pt x="45" y="43"/>
                </a:cubicBezTo>
                <a:cubicBezTo>
                  <a:pt x="45" y="41"/>
                  <a:pt x="44" y="39"/>
                  <a:pt x="42" y="39"/>
                </a:cubicBezTo>
                <a:close/>
                <a:moveTo>
                  <a:pt x="32" y="39"/>
                </a:moveTo>
                <a:cubicBezTo>
                  <a:pt x="30" y="39"/>
                  <a:pt x="29" y="41"/>
                  <a:pt x="29" y="43"/>
                </a:cubicBezTo>
                <a:cubicBezTo>
                  <a:pt x="29" y="45"/>
                  <a:pt x="30" y="46"/>
                  <a:pt x="32" y="46"/>
                </a:cubicBezTo>
                <a:cubicBezTo>
                  <a:pt x="34" y="46"/>
                  <a:pt x="36" y="45"/>
                  <a:pt x="36" y="43"/>
                </a:cubicBezTo>
                <a:cubicBezTo>
                  <a:pt x="36" y="41"/>
                  <a:pt x="34" y="39"/>
                  <a:pt x="32" y="39"/>
                </a:cubicBezTo>
                <a:close/>
                <a:moveTo>
                  <a:pt x="23" y="39"/>
                </a:moveTo>
                <a:cubicBezTo>
                  <a:pt x="21" y="39"/>
                  <a:pt x="19" y="41"/>
                  <a:pt x="19" y="43"/>
                </a:cubicBezTo>
                <a:cubicBezTo>
                  <a:pt x="19" y="45"/>
                  <a:pt x="21" y="46"/>
                  <a:pt x="23" y="46"/>
                </a:cubicBezTo>
                <a:cubicBezTo>
                  <a:pt x="25" y="46"/>
                  <a:pt x="26" y="45"/>
                  <a:pt x="26" y="43"/>
                </a:cubicBezTo>
                <a:cubicBezTo>
                  <a:pt x="26" y="41"/>
                  <a:pt x="25" y="39"/>
                  <a:pt x="23" y="39"/>
                </a:cubicBezTo>
                <a:close/>
                <a:moveTo>
                  <a:pt x="42" y="30"/>
                </a:moveTo>
                <a:cubicBezTo>
                  <a:pt x="40" y="30"/>
                  <a:pt x="38" y="31"/>
                  <a:pt x="38" y="33"/>
                </a:cubicBezTo>
                <a:cubicBezTo>
                  <a:pt x="38" y="35"/>
                  <a:pt x="40" y="37"/>
                  <a:pt x="42" y="37"/>
                </a:cubicBezTo>
                <a:cubicBezTo>
                  <a:pt x="44" y="37"/>
                  <a:pt x="45" y="35"/>
                  <a:pt x="45" y="33"/>
                </a:cubicBezTo>
                <a:cubicBezTo>
                  <a:pt x="45" y="31"/>
                  <a:pt x="44" y="30"/>
                  <a:pt x="42" y="30"/>
                </a:cubicBezTo>
                <a:close/>
                <a:moveTo>
                  <a:pt x="32" y="30"/>
                </a:moveTo>
                <a:cubicBezTo>
                  <a:pt x="30" y="30"/>
                  <a:pt x="29" y="31"/>
                  <a:pt x="29" y="33"/>
                </a:cubicBezTo>
                <a:cubicBezTo>
                  <a:pt x="29" y="35"/>
                  <a:pt x="30" y="37"/>
                  <a:pt x="32" y="37"/>
                </a:cubicBezTo>
                <a:cubicBezTo>
                  <a:pt x="34" y="37"/>
                  <a:pt x="36" y="35"/>
                  <a:pt x="36" y="33"/>
                </a:cubicBezTo>
                <a:cubicBezTo>
                  <a:pt x="36" y="31"/>
                  <a:pt x="34" y="30"/>
                  <a:pt x="32" y="30"/>
                </a:cubicBezTo>
                <a:close/>
                <a:moveTo>
                  <a:pt x="23" y="30"/>
                </a:moveTo>
                <a:cubicBezTo>
                  <a:pt x="21" y="30"/>
                  <a:pt x="19" y="31"/>
                  <a:pt x="19" y="33"/>
                </a:cubicBezTo>
                <a:cubicBezTo>
                  <a:pt x="19" y="35"/>
                  <a:pt x="21" y="37"/>
                  <a:pt x="23" y="37"/>
                </a:cubicBezTo>
                <a:cubicBezTo>
                  <a:pt x="25" y="37"/>
                  <a:pt x="26" y="35"/>
                  <a:pt x="26" y="33"/>
                </a:cubicBezTo>
                <a:cubicBezTo>
                  <a:pt x="26" y="31"/>
                  <a:pt x="25" y="30"/>
                  <a:pt x="23" y="30"/>
                </a:cubicBezTo>
                <a:close/>
                <a:moveTo>
                  <a:pt x="7" y="7"/>
                </a:moveTo>
                <a:cubicBezTo>
                  <a:pt x="7" y="24"/>
                  <a:pt x="7" y="24"/>
                  <a:pt x="7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7"/>
                  <a:pt x="47" y="7"/>
                  <a:pt x="47" y="7"/>
                </a:cubicBezTo>
                <a:lnTo>
                  <a:pt x="7" y="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Freeform 56"/>
          <p:cNvSpPr>
            <a:spLocks noEditPoints="1"/>
          </p:cNvSpPr>
          <p:nvPr/>
        </p:nvSpPr>
        <p:spPr bwMode="auto">
          <a:xfrm>
            <a:off x="6931626" y="1889113"/>
            <a:ext cx="465976" cy="507838"/>
          </a:xfrm>
          <a:custGeom>
            <a:avLst/>
            <a:gdLst>
              <a:gd name="T0" fmla="*/ 240542 w 67"/>
              <a:gd name="T1" fmla="*/ 491234 h 73"/>
              <a:gd name="T2" fmla="*/ 210474 w 67"/>
              <a:gd name="T3" fmla="*/ 571435 h 73"/>
              <a:gd name="T4" fmla="*/ 200451 w 67"/>
              <a:gd name="T5" fmla="*/ 621561 h 73"/>
              <a:gd name="T6" fmla="*/ 160361 w 67"/>
              <a:gd name="T7" fmla="*/ 571435 h 73"/>
              <a:gd name="T8" fmla="*/ 0 w 67"/>
              <a:gd name="T9" fmla="*/ 441108 h 73"/>
              <a:gd name="T10" fmla="*/ 120271 w 67"/>
              <a:gd name="T11" fmla="*/ 471183 h 73"/>
              <a:gd name="T12" fmla="*/ 160361 w 67"/>
              <a:gd name="T13" fmla="*/ 380957 h 73"/>
              <a:gd name="T14" fmla="*/ 20045 w 67"/>
              <a:gd name="T15" fmla="*/ 240604 h 73"/>
              <a:gd name="T16" fmla="*/ 160361 w 67"/>
              <a:gd name="T17" fmla="*/ 120302 h 73"/>
              <a:gd name="T18" fmla="*/ 210474 w 67"/>
              <a:gd name="T19" fmla="*/ 100252 h 73"/>
              <a:gd name="T20" fmla="*/ 300677 w 67"/>
              <a:gd name="T21" fmla="*/ 160403 h 73"/>
              <a:gd name="T22" fmla="*/ 310700 w 67"/>
              <a:gd name="T23" fmla="*/ 230579 h 73"/>
              <a:gd name="T24" fmla="*/ 210474 w 67"/>
              <a:gd name="T25" fmla="*/ 190478 h 73"/>
              <a:gd name="T26" fmla="*/ 280632 w 67"/>
              <a:gd name="T27" fmla="*/ 330831 h 73"/>
              <a:gd name="T28" fmla="*/ 260587 w 67"/>
              <a:gd name="T29" fmla="*/ 411032 h 73"/>
              <a:gd name="T30" fmla="*/ 210474 w 67"/>
              <a:gd name="T31" fmla="*/ 501259 h 73"/>
              <a:gd name="T32" fmla="*/ 451016 w 67"/>
              <a:gd name="T33" fmla="*/ 0 h 73"/>
              <a:gd name="T34" fmla="*/ 290654 w 67"/>
              <a:gd name="T35" fmla="*/ 731838 h 73"/>
              <a:gd name="T36" fmla="*/ 491106 w 67"/>
              <a:gd name="T37" fmla="*/ 601511 h 73"/>
              <a:gd name="T38" fmla="*/ 581309 w 67"/>
              <a:gd name="T39" fmla="*/ 501259 h 73"/>
              <a:gd name="T40" fmla="*/ 370835 w 67"/>
              <a:gd name="T41" fmla="*/ 461158 h 73"/>
              <a:gd name="T42" fmla="*/ 561264 w 67"/>
              <a:gd name="T43" fmla="*/ 441108 h 73"/>
              <a:gd name="T44" fmla="*/ 390880 w 67"/>
              <a:gd name="T45" fmla="*/ 401007 h 73"/>
              <a:gd name="T46" fmla="*/ 561264 w 67"/>
              <a:gd name="T47" fmla="*/ 370932 h 73"/>
              <a:gd name="T48" fmla="*/ 410925 w 67"/>
              <a:gd name="T49" fmla="*/ 330831 h 73"/>
              <a:gd name="T50" fmla="*/ 491106 w 67"/>
              <a:gd name="T51" fmla="*/ 220554 h 73"/>
              <a:gd name="T52" fmla="*/ 611377 w 67"/>
              <a:gd name="T53" fmla="*/ 270680 h 73"/>
              <a:gd name="T54" fmla="*/ 661489 w 67"/>
              <a:gd name="T55" fmla="*/ 220554 h 73"/>
              <a:gd name="T56" fmla="*/ 451016 w 67"/>
              <a:gd name="T57" fmla="*/ 150378 h 73"/>
              <a:gd name="T58" fmla="*/ 160361 w 67"/>
              <a:gd name="T59" fmla="*/ 190478 h 73"/>
              <a:gd name="T60" fmla="*/ 110248 w 67"/>
              <a:gd name="T61" fmla="*/ 240604 h 73"/>
              <a:gd name="T62" fmla="*/ 160361 w 67"/>
              <a:gd name="T63" fmla="*/ 290730 h 7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7"/>
              <a:gd name="T97" fmla="*/ 0 h 73"/>
              <a:gd name="T98" fmla="*/ 67 w 67"/>
              <a:gd name="T99" fmla="*/ 73 h 7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7" h="73">
                <a:moveTo>
                  <a:pt x="21" y="50"/>
                </a:moveTo>
                <a:cubicBezTo>
                  <a:pt x="22" y="50"/>
                  <a:pt x="23" y="50"/>
                  <a:pt x="24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21" y="57"/>
                  <a:pt x="21" y="57"/>
                  <a:pt x="21" y="57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7"/>
                  <a:pt x="16" y="57"/>
                  <a:pt x="16" y="57"/>
                </a:cubicBezTo>
                <a:cubicBezTo>
                  <a:pt x="11" y="57"/>
                  <a:pt x="8" y="55"/>
                  <a:pt x="5" y="53"/>
                </a:cubicBezTo>
                <a:cubicBezTo>
                  <a:pt x="3" y="51"/>
                  <a:pt x="1" y="48"/>
                  <a:pt x="0" y="44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5"/>
                  <a:pt x="11" y="46"/>
                  <a:pt x="12" y="47"/>
                </a:cubicBezTo>
                <a:cubicBezTo>
                  <a:pt x="13" y="49"/>
                  <a:pt x="14" y="49"/>
                  <a:pt x="16" y="50"/>
                </a:cubicBezTo>
                <a:cubicBezTo>
                  <a:pt x="16" y="38"/>
                  <a:pt x="16" y="38"/>
                  <a:pt x="16" y="38"/>
                </a:cubicBezTo>
                <a:cubicBezTo>
                  <a:pt x="11" y="36"/>
                  <a:pt x="7" y="35"/>
                  <a:pt x="5" y="33"/>
                </a:cubicBezTo>
                <a:cubicBezTo>
                  <a:pt x="3" y="30"/>
                  <a:pt x="2" y="28"/>
                  <a:pt x="2" y="24"/>
                </a:cubicBezTo>
                <a:cubicBezTo>
                  <a:pt x="2" y="21"/>
                  <a:pt x="3" y="18"/>
                  <a:pt x="6" y="16"/>
                </a:cubicBezTo>
                <a:cubicBezTo>
                  <a:pt x="8" y="14"/>
                  <a:pt x="11" y="13"/>
                  <a:pt x="16" y="12"/>
                </a:cubicBezTo>
                <a:cubicBezTo>
                  <a:pt x="16" y="10"/>
                  <a:pt x="16" y="10"/>
                  <a:pt x="16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2"/>
                  <a:pt x="21" y="12"/>
                  <a:pt x="21" y="12"/>
                </a:cubicBezTo>
                <a:cubicBezTo>
                  <a:pt x="25" y="13"/>
                  <a:pt x="28" y="14"/>
                  <a:pt x="30" y="16"/>
                </a:cubicBezTo>
                <a:cubicBezTo>
                  <a:pt x="31" y="16"/>
                  <a:pt x="32" y="17"/>
                  <a:pt x="33" y="18"/>
                </a:cubicBezTo>
                <a:cubicBezTo>
                  <a:pt x="31" y="23"/>
                  <a:pt x="31" y="23"/>
                  <a:pt x="31" y="23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1"/>
                  <a:pt x="23" y="20"/>
                  <a:pt x="21" y="19"/>
                </a:cubicBezTo>
                <a:cubicBezTo>
                  <a:pt x="21" y="31"/>
                  <a:pt x="21" y="31"/>
                  <a:pt x="21" y="31"/>
                </a:cubicBezTo>
                <a:cubicBezTo>
                  <a:pt x="24" y="31"/>
                  <a:pt x="26" y="32"/>
                  <a:pt x="28" y="33"/>
                </a:cubicBezTo>
                <a:cubicBezTo>
                  <a:pt x="26" y="41"/>
                  <a:pt x="26" y="41"/>
                  <a:pt x="26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0"/>
                  <a:pt x="23" y="39"/>
                  <a:pt x="21" y="39"/>
                </a:cubicBezTo>
                <a:cubicBezTo>
                  <a:pt x="21" y="50"/>
                  <a:pt x="21" y="50"/>
                  <a:pt x="21" y="50"/>
                </a:cubicBezTo>
                <a:close/>
                <a:moveTo>
                  <a:pt x="49" y="1"/>
                </a:moveTo>
                <a:cubicBezTo>
                  <a:pt x="45" y="0"/>
                  <a:pt x="45" y="0"/>
                  <a:pt x="45" y="0"/>
                </a:cubicBezTo>
                <a:cubicBezTo>
                  <a:pt x="24" y="72"/>
                  <a:pt x="24" y="72"/>
                  <a:pt x="24" y="72"/>
                </a:cubicBezTo>
                <a:cubicBezTo>
                  <a:pt x="29" y="73"/>
                  <a:pt x="29" y="73"/>
                  <a:pt x="29" y="73"/>
                </a:cubicBezTo>
                <a:cubicBezTo>
                  <a:pt x="34" y="55"/>
                  <a:pt x="34" y="55"/>
                  <a:pt x="34" y="55"/>
                </a:cubicBezTo>
                <a:cubicBezTo>
                  <a:pt x="38" y="58"/>
                  <a:pt x="43" y="60"/>
                  <a:pt x="49" y="60"/>
                </a:cubicBezTo>
                <a:cubicBezTo>
                  <a:pt x="55" y="60"/>
                  <a:pt x="60" y="58"/>
                  <a:pt x="65" y="54"/>
                </a:cubicBezTo>
                <a:cubicBezTo>
                  <a:pt x="58" y="50"/>
                  <a:pt x="58" y="50"/>
                  <a:pt x="58" y="50"/>
                </a:cubicBezTo>
                <a:cubicBezTo>
                  <a:pt x="56" y="52"/>
                  <a:pt x="53" y="53"/>
                  <a:pt x="49" y="53"/>
                </a:cubicBezTo>
                <a:cubicBezTo>
                  <a:pt x="43" y="53"/>
                  <a:pt x="39" y="50"/>
                  <a:pt x="37" y="46"/>
                </a:cubicBezTo>
                <a:cubicBezTo>
                  <a:pt x="37" y="44"/>
                  <a:pt x="37" y="44"/>
                  <a:pt x="37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0"/>
                  <a:pt x="56" y="40"/>
                  <a:pt x="56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3"/>
                  <a:pt x="56" y="33"/>
                  <a:pt x="56" y="33"/>
                </a:cubicBezTo>
                <a:cubicBezTo>
                  <a:pt x="41" y="33"/>
                  <a:pt x="41" y="33"/>
                  <a:pt x="41" y="33"/>
                </a:cubicBezTo>
                <a:cubicBezTo>
                  <a:pt x="43" y="23"/>
                  <a:pt x="43" y="23"/>
                  <a:pt x="43" y="23"/>
                </a:cubicBezTo>
                <a:cubicBezTo>
                  <a:pt x="45" y="23"/>
                  <a:pt x="47" y="22"/>
                  <a:pt x="49" y="22"/>
                </a:cubicBezTo>
                <a:cubicBezTo>
                  <a:pt x="53" y="22"/>
                  <a:pt x="57" y="24"/>
                  <a:pt x="60" y="26"/>
                </a:cubicBezTo>
                <a:cubicBezTo>
                  <a:pt x="60" y="27"/>
                  <a:pt x="60" y="27"/>
                  <a:pt x="61" y="27"/>
                </a:cubicBezTo>
                <a:cubicBezTo>
                  <a:pt x="67" y="23"/>
                  <a:pt x="67" y="23"/>
                  <a:pt x="67" y="23"/>
                </a:cubicBezTo>
                <a:cubicBezTo>
                  <a:pt x="67" y="23"/>
                  <a:pt x="66" y="22"/>
                  <a:pt x="66" y="22"/>
                </a:cubicBezTo>
                <a:cubicBezTo>
                  <a:pt x="61" y="18"/>
                  <a:pt x="56" y="15"/>
                  <a:pt x="49" y="15"/>
                </a:cubicBezTo>
                <a:cubicBezTo>
                  <a:pt x="48" y="15"/>
                  <a:pt x="47" y="15"/>
                  <a:pt x="45" y="15"/>
                </a:cubicBezTo>
                <a:cubicBezTo>
                  <a:pt x="49" y="1"/>
                  <a:pt x="49" y="1"/>
                  <a:pt x="49" y="1"/>
                </a:cubicBezTo>
                <a:close/>
                <a:moveTo>
                  <a:pt x="16" y="19"/>
                </a:moveTo>
                <a:cubicBezTo>
                  <a:pt x="14" y="19"/>
                  <a:pt x="13" y="20"/>
                  <a:pt x="12" y="21"/>
                </a:cubicBezTo>
                <a:cubicBezTo>
                  <a:pt x="11" y="22"/>
                  <a:pt x="11" y="23"/>
                  <a:pt x="11" y="24"/>
                </a:cubicBezTo>
                <a:cubicBezTo>
                  <a:pt x="11" y="25"/>
                  <a:pt x="11" y="26"/>
                  <a:pt x="12" y="27"/>
                </a:cubicBezTo>
                <a:cubicBezTo>
                  <a:pt x="13" y="28"/>
                  <a:pt x="14" y="29"/>
                  <a:pt x="16" y="29"/>
                </a:cubicBezTo>
                <a:lnTo>
                  <a:pt x="16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" name="Freeform 57"/>
          <p:cNvSpPr>
            <a:spLocks noEditPoints="1"/>
          </p:cNvSpPr>
          <p:nvPr/>
        </p:nvSpPr>
        <p:spPr bwMode="auto">
          <a:xfrm>
            <a:off x="7641056" y="1187394"/>
            <a:ext cx="486907" cy="451656"/>
          </a:xfrm>
          <a:custGeom>
            <a:avLst/>
            <a:gdLst>
              <a:gd name="T0" fmla="*/ 310742 w 70"/>
              <a:gd name="T1" fmla="*/ 420565 h 65"/>
              <a:gd name="T2" fmla="*/ 561340 w 70"/>
              <a:gd name="T3" fmla="*/ 530713 h 65"/>
              <a:gd name="T4" fmla="*/ 370885 w 70"/>
              <a:gd name="T5" fmla="*/ 80108 h 65"/>
              <a:gd name="T6" fmla="*/ 320766 w 70"/>
              <a:gd name="T7" fmla="*/ 180242 h 65"/>
              <a:gd name="T8" fmla="*/ 260622 w 70"/>
              <a:gd name="T9" fmla="*/ 60081 h 65"/>
              <a:gd name="T10" fmla="*/ 270646 w 70"/>
              <a:gd name="T11" fmla="*/ 20027 h 65"/>
              <a:gd name="T12" fmla="*/ 350838 w 70"/>
              <a:gd name="T13" fmla="*/ 30040 h 65"/>
              <a:gd name="T14" fmla="*/ 280670 w 70"/>
              <a:gd name="T15" fmla="*/ 70094 h 65"/>
              <a:gd name="T16" fmla="*/ 300718 w 70"/>
              <a:gd name="T17" fmla="*/ 40054 h 65"/>
              <a:gd name="T18" fmla="*/ 280670 w 70"/>
              <a:gd name="T19" fmla="*/ 40054 h 65"/>
              <a:gd name="T20" fmla="*/ 310742 w 70"/>
              <a:gd name="T21" fmla="*/ 150202 h 65"/>
              <a:gd name="T22" fmla="*/ 310742 w 70"/>
              <a:gd name="T23" fmla="*/ 140188 h 65"/>
              <a:gd name="T24" fmla="*/ 310742 w 70"/>
              <a:gd name="T25" fmla="*/ 140188 h 65"/>
              <a:gd name="T26" fmla="*/ 300718 w 70"/>
              <a:gd name="T27" fmla="*/ 80108 h 65"/>
              <a:gd name="T28" fmla="*/ 310742 w 70"/>
              <a:gd name="T29" fmla="*/ 110148 h 65"/>
              <a:gd name="T30" fmla="*/ 350838 w 70"/>
              <a:gd name="T31" fmla="*/ 80108 h 65"/>
              <a:gd name="T32" fmla="*/ 330790 w 70"/>
              <a:gd name="T33" fmla="*/ 90121 h 65"/>
              <a:gd name="T34" fmla="*/ 511220 w 70"/>
              <a:gd name="T35" fmla="*/ 270363 h 65"/>
              <a:gd name="T36" fmla="*/ 521244 w 70"/>
              <a:gd name="T37" fmla="*/ 360485 h 65"/>
              <a:gd name="T38" fmla="*/ 521244 w 70"/>
              <a:gd name="T39" fmla="*/ 360485 h 65"/>
              <a:gd name="T40" fmla="*/ 601436 w 70"/>
              <a:gd name="T41" fmla="*/ 250337 h 65"/>
              <a:gd name="T42" fmla="*/ 541292 w 70"/>
              <a:gd name="T43" fmla="*/ 240323 h 65"/>
              <a:gd name="T44" fmla="*/ 541292 w 70"/>
              <a:gd name="T45" fmla="*/ 330444 h 65"/>
              <a:gd name="T46" fmla="*/ 521244 w 70"/>
              <a:gd name="T47" fmla="*/ 330444 h 65"/>
              <a:gd name="T48" fmla="*/ 531268 w 70"/>
              <a:gd name="T49" fmla="*/ 340458 h 65"/>
              <a:gd name="T50" fmla="*/ 591412 w 70"/>
              <a:gd name="T51" fmla="*/ 270363 h 65"/>
              <a:gd name="T52" fmla="*/ 581388 w 70"/>
              <a:gd name="T53" fmla="*/ 280377 h 65"/>
              <a:gd name="T54" fmla="*/ 581388 w 70"/>
              <a:gd name="T55" fmla="*/ 280377 h 65"/>
              <a:gd name="T56" fmla="*/ 541292 w 70"/>
              <a:gd name="T57" fmla="*/ 310417 h 65"/>
              <a:gd name="T58" fmla="*/ 551316 w 70"/>
              <a:gd name="T59" fmla="*/ 290390 h 65"/>
              <a:gd name="T60" fmla="*/ 521244 w 70"/>
              <a:gd name="T61" fmla="*/ 280377 h 65"/>
              <a:gd name="T62" fmla="*/ 531268 w 70"/>
              <a:gd name="T63" fmla="*/ 290390 h 65"/>
              <a:gd name="T64" fmla="*/ 390933 w 70"/>
              <a:gd name="T65" fmla="*/ 210283 h 65"/>
              <a:gd name="T66" fmla="*/ 290694 w 70"/>
              <a:gd name="T67" fmla="*/ 250337 h 65"/>
              <a:gd name="T68" fmla="*/ 290694 w 70"/>
              <a:gd name="T69" fmla="*/ 260350 h 65"/>
              <a:gd name="T70" fmla="*/ 441053 w 70"/>
              <a:gd name="T71" fmla="*/ 320431 h 65"/>
              <a:gd name="T72" fmla="*/ 441053 w 70"/>
              <a:gd name="T73" fmla="*/ 240323 h 65"/>
              <a:gd name="T74" fmla="*/ 330790 w 70"/>
              <a:gd name="T75" fmla="*/ 280377 h 65"/>
              <a:gd name="T76" fmla="*/ 310742 w 70"/>
              <a:gd name="T77" fmla="*/ 260350 h 65"/>
              <a:gd name="T78" fmla="*/ 320766 w 70"/>
              <a:gd name="T79" fmla="*/ 250337 h 65"/>
              <a:gd name="T80" fmla="*/ 421005 w 70"/>
              <a:gd name="T81" fmla="*/ 310417 h 65"/>
              <a:gd name="T82" fmla="*/ 410981 w 70"/>
              <a:gd name="T83" fmla="*/ 300404 h 65"/>
              <a:gd name="T84" fmla="*/ 410981 w 70"/>
              <a:gd name="T85" fmla="*/ 300404 h 65"/>
              <a:gd name="T86" fmla="*/ 360861 w 70"/>
              <a:gd name="T87" fmla="*/ 270363 h 65"/>
              <a:gd name="T88" fmla="*/ 380909 w 70"/>
              <a:gd name="T89" fmla="*/ 280377 h 65"/>
              <a:gd name="T90" fmla="*/ 431029 w 70"/>
              <a:gd name="T91" fmla="*/ 270363 h 65"/>
              <a:gd name="T92" fmla="*/ 330790 w 70"/>
              <a:gd name="T93" fmla="*/ 220296 h 65"/>
              <a:gd name="T94" fmla="*/ 561340 w 70"/>
              <a:gd name="T95" fmla="*/ 90121 h 65"/>
              <a:gd name="T96" fmla="*/ 671603 w 70"/>
              <a:gd name="T97" fmla="*/ 130175 h 65"/>
              <a:gd name="T98" fmla="*/ 541292 w 70"/>
              <a:gd name="T99" fmla="*/ 210283 h 65"/>
              <a:gd name="T100" fmla="*/ 501196 w 70"/>
              <a:gd name="T101" fmla="*/ 190256 h 65"/>
              <a:gd name="T102" fmla="*/ 511220 w 70"/>
              <a:gd name="T103" fmla="*/ 110148 h 65"/>
              <a:gd name="T104" fmla="*/ 551316 w 70"/>
              <a:gd name="T105" fmla="*/ 180242 h 65"/>
              <a:gd name="T106" fmla="*/ 531268 w 70"/>
              <a:gd name="T107" fmla="*/ 160215 h 65"/>
              <a:gd name="T108" fmla="*/ 531268 w 70"/>
              <a:gd name="T109" fmla="*/ 180242 h 65"/>
              <a:gd name="T110" fmla="*/ 641531 w 70"/>
              <a:gd name="T111" fmla="*/ 140188 h 65"/>
              <a:gd name="T112" fmla="*/ 631508 w 70"/>
              <a:gd name="T113" fmla="*/ 150202 h 65"/>
              <a:gd name="T114" fmla="*/ 631508 w 70"/>
              <a:gd name="T115" fmla="*/ 150202 h 65"/>
              <a:gd name="T116" fmla="*/ 571364 w 70"/>
              <a:gd name="T117" fmla="*/ 150202 h 65"/>
              <a:gd name="T118" fmla="*/ 591412 w 70"/>
              <a:gd name="T119" fmla="*/ 150202 h 65"/>
              <a:gd name="T120" fmla="*/ 571364 w 70"/>
              <a:gd name="T121" fmla="*/ 110148 h 65"/>
              <a:gd name="T122" fmla="*/ 571364 w 70"/>
              <a:gd name="T123" fmla="*/ 130175 h 6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70"/>
              <a:gd name="T187" fmla="*/ 0 h 65"/>
              <a:gd name="T188" fmla="*/ 70 w 70"/>
              <a:gd name="T189" fmla="*/ 65 h 6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70" h="65">
                <a:moveTo>
                  <a:pt x="0" y="65"/>
                </a:moveTo>
                <a:cubicBezTo>
                  <a:pt x="10" y="46"/>
                  <a:pt x="24" y="27"/>
                  <a:pt x="49" y="36"/>
                </a:cubicBezTo>
                <a:cubicBezTo>
                  <a:pt x="49" y="40"/>
                  <a:pt x="49" y="40"/>
                  <a:pt x="49" y="40"/>
                </a:cubicBezTo>
                <a:cubicBezTo>
                  <a:pt x="47" y="42"/>
                  <a:pt x="42" y="43"/>
                  <a:pt x="31" y="42"/>
                </a:cubicBezTo>
                <a:cubicBezTo>
                  <a:pt x="31" y="43"/>
                  <a:pt x="31" y="43"/>
                  <a:pt x="31" y="43"/>
                </a:cubicBezTo>
                <a:cubicBezTo>
                  <a:pt x="45" y="46"/>
                  <a:pt x="54" y="45"/>
                  <a:pt x="63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56" y="53"/>
                  <a:pt x="56" y="53"/>
                  <a:pt x="56" y="53"/>
                </a:cubicBezTo>
                <a:cubicBezTo>
                  <a:pt x="27" y="54"/>
                  <a:pt x="27" y="54"/>
                  <a:pt x="27" y="54"/>
                </a:cubicBezTo>
                <a:cubicBezTo>
                  <a:pt x="24" y="65"/>
                  <a:pt x="24" y="65"/>
                  <a:pt x="24" y="65"/>
                </a:cubicBezTo>
                <a:cubicBezTo>
                  <a:pt x="0" y="65"/>
                  <a:pt x="0" y="65"/>
                  <a:pt x="0" y="65"/>
                </a:cubicBezTo>
                <a:close/>
                <a:moveTo>
                  <a:pt x="37" y="8"/>
                </a:moveTo>
                <a:cubicBezTo>
                  <a:pt x="37" y="10"/>
                  <a:pt x="38" y="11"/>
                  <a:pt x="38" y="13"/>
                </a:cubicBezTo>
                <a:cubicBezTo>
                  <a:pt x="38" y="15"/>
                  <a:pt x="37" y="16"/>
                  <a:pt x="36" y="16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1" y="18"/>
                  <a:pt x="30" y="17"/>
                  <a:pt x="29" y="16"/>
                </a:cubicBezTo>
                <a:cubicBezTo>
                  <a:pt x="28" y="14"/>
                  <a:pt x="27" y="13"/>
                  <a:pt x="27" y="11"/>
                </a:cubicBezTo>
                <a:cubicBezTo>
                  <a:pt x="26" y="9"/>
                  <a:pt x="26" y="7"/>
                  <a:pt x="26" y="6"/>
                </a:cubicBezTo>
                <a:cubicBezTo>
                  <a:pt x="26" y="4"/>
                  <a:pt x="26" y="3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2" y="0"/>
                  <a:pt x="34" y="1"/>
                  <a:pt x="35" y="3"/>
                </a:cubicBezTo>
                <a:cubicBezTo>
                  <a:pt x="35" y="4"/>
                  <a:pt x="36" y="6"/>
                  <a:pt x="37" y="8"/>
                </a:cubicBezTo>
                <a:close/>
                <a:moveTo>
                  <a:pt x="30" y="5"/>
                </a:moveTo>
                <a:cubicBezTo>
                  <a:pt x="28" y="6"/>
                  <a:pt x="28" y="6"/>
                  <a:pt x="28" y="6"/>
                </a:cubicBezTo>
                <a:cubicBezTo>
                  <a:pt x="28" y="6"/>
                  <a:pt x="28" y="6"/>
                  <a:pt x="28" y="7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6"/>
                  <a:pt x="30" y="6"/>
                  <a:pt x="30" y="5"/>
                </a:cubicBezTo>
                <a:close/>
                <a:moveTo>
                  <a:pt x="28" y="5"/>
                </a:move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5"/>
                  <a:pt x="28" y="5"/>
                </a:cubicBezTo>
                <a:close/>
                <a:moveTo>
                  <a:pt x="33" y="15"/>
                </a:move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31" y="15"/>
                  <a:pt x="31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1" y="14"/>
                </a:moveTo>
                <a:cubicBezTo>
                  <a:pt x="33" y="14"/>
                  <a:pt x="33" y="14"/>
                  <a:pt x="33" y="14"/>
                </a:cubicBezTo>
                <a:cubicBezTo>
                  <a:pt x="32" y="13"/>
                  <a:pt x="32" y="13"/>
                  <a:pt x="32" y="13"/>
                </a:cubicBez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1" y="14"/>
                  <a:pt x="31" y="14"/>
                </a:cubicBezTo>
                <a:close/>
                <a:moveTo>
                  <a:pt x="30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9"/>
                  <a:pt x="28" y="9"/>
                  <a:pt x="28" y="9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8"/>
                  <a:pt x="30" y="8"/>
                  <a:pt x="30" y="8"/>
                </a:cubicBezTo>
                <a:close/>
                <a:moveTo>
                  <a:pt x="29" y="12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5" y="13"/>
                </a:moveTo>
                <a:cubicBezTo>
                  <a:pt x="35" y="12"/>
                  <a:pt x="35" y="10"/>
                  <a:pt x="35" y="8"/>
                </a:cubicBezTo>
                <a:cubicBezTo>
                  <a:pt x="34" y="7"/>
                  <a:pt x="33" y="5"/>
                  <a:pt x="33" y="4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2" y="3"/>
                  <a:pt x="32" y="4"/>
                </a:cubicBezTo>
                <a:cubicBezTo>
                  <a:pt x="32" y="5"/>
                  <a:pt x="32" y="7"/>
                  <a:pt x="33" y="9"/>
                </a:cubicBezTo>
                <a:cubicBezTo>
                  <a:pt x="34" y="11"/>
                  <a:pt x="34" y="12"/>
                  <a:pt x="35" y="13"/>
                </a:cubicBezTo>
                <a:cubicBezTo>
                  <a:pt x="35" y="14"/>
                  <a:pt x="35" y="14"/>
                  <a:pt x="36" y="14"/>
                </a:cubicBezTo>
                <a:cubicBezTo>
                  <a:pt x="36" y="14"/>
                  <a:pt x="35" y="14"/>
                  <a:pt x="35" y="13"/>
                </a:cubicBezTo>
                <a:close/>
                <a:moveTo>
                  <a:pt x="51" y="27"/>
                </a:moveTo>
                <a:cubicBezTo>
                  <a:pt x="50" y="28"/>
                  <a:pt x="49" y="30"/>
                  <a:pt x="49" y="31"/>
                </a:cubicBezTo>
                <a:cubicBezTo>
                  <a:pt x="48" y="32"/>
                  <a:pt x="48" y="33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6"/>
                  <a:pt x="54" y="36"/>
                  <a:pt x="55" y="35"/>
                </a:cubicBezTo>
                <a:cubicBezTo>
                  <a:pt x="56" y="34"/>
                  <a:pt x="57" y="33"/>
                  <a:pt x="58" y="32"/>
                </a:cubicBezTo>
                <a:cubicBezTo>
                  <a:pt x="59" y="31"/>
                  <a:pt x="60" y="29"/>
                  <a:pt x="60" y="28"/>
                </a:cubicBezTo>
                <a:cubicBezTo>
                  <a:pt x="60" y="27"/>
                  <a:pt x="60" y="26"/>
                  <a:pt x="60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57" y="23"/>
                  <a:pt x="57" y="23"/>
                  <a:pt x="57" y="23"/>
                </a:cubicBezTo>
                <a:cubicBezTo>
                  <a:pt x="56" y="23"/>
                  <a:pt x="55" y="23"/>
                  <a:pt x="54" y="24"/>
                </a:cubicBezTo>
                <a:cubicBezTo>
                  <a:pt x="53" y="25"/>
                  <a:pt x="52" y="26"/>
                  <a:pt x="51" y="27"/>
                </a:cubicBezTo>
                <a:close/>
                <a:moveTo>
                  <a:pt x="53" y="33"/>
                </a:move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2"/>
                  <a:pt x="53" y="32"/>
                  <a:pt x="53" y="32"/>
                </a:cubicBezTo>
                <a:cubicBezTo>
                  <a:pt x="53" y="32"/>
                  <a:pt x="53" y="32"/>
                  <a:pt x="53" y="33"/>
                </a:cubicBezTo>
                <a:close/>
                <a:moveTo>
                  <a:pt x="53" y="34"/>
                </a:move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3" y="34"/>
                  <a:pt x="53" y="34"/>
                  <a:pt x="53" y="34"/>
                </a:cubicBezTo>
                <a:cubicBezTo>
                  <a:pt x="53" y="34"/>
                  <a:pt x="53" y="34"/>
                  <a:pt x="53" y="34"/>
                </a:cubicBezTo>
                <a:cubicBezTo>
                  <a:pt x="53" y="34"/>
                  <a:pt x="53" y="34"/>
                  <a:pt x="53" y="34"/>
                </a:cubicBezTo>
                <a:close/>
                <a:moveTo>
                  <a:pt x="57" y="26"/>
                </a:moveTo>
                <a:cubicBezTo>
                  <a:pt x="58" y="27"/>
                  <a:pt x="58" y="27"/>
                  <a:pt x="58" y="27"/>
                </a:cubicBezTo>
                <a:cubicBezTo>
                  <a:pt x="58" y="27"/>
                  <a:pt x="59" y="27"/>
                  <a:pt x="59" y="27"/>
                </a:cubicBezTo>
                <a:cubicBezTo>
                  <a:pt x="58" y="27"/>
                  <a:pt x="58" y="27"/>
                  <a:pt x="58" y="27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6"/>
                  <a:pt x="57" y="26"/>
                  <a:pt x="57" y="26"/>
                </a:cubicBezTo>
                <a:close/>
                <a:moveTo>
                  <a:pt x="58" y="28"/>
                </a:moveTo>
                <a:cubicBezTo>
                  <a:pt x="57" y="27"/>
                  <a:pt x="57" y="27"/>
                  <a:pt x="57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8"/>
                  <a:pt x="58" y="28"/>
                  <a:pt x="58" y="28"/>
                </a:cubicBezTo>
                <a:close/>
                <a:moveTo>
                  <a:pt x="54" y="31"/>
                </a:moveTo>
                <a:cubicBezTo>
                  <a:pt x="55" y="32"/>
                  <a:pt x="55" y="32"/>
                  <a:pt x="55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1"/>
                  <a:pt x="54" y="31"/>
                  <a:pt x="54" y="31"/>
                </a:cubicBezTo>
                <a:close/>
                <a:moveTo>
                  <a:pt x="57" y="30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5" y="29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0"/>
                  <a:pt x="57" y="30"/>
                  <a:pt x="57" y="30"/>
                </a:cubicBezTo>
                <a:close/>
                <a:moveTo>
                  <a:pt x="55" y="25"/>
                </a:moveTo>
                <a:cubicBezTo>
                  <a:pt x="54" y="26"/>
                  <a:pt x="53" y="27"/>
                  <a:pt x="52" y="28"/>
                </a:cubicBezTo>
                <a:cubicBezTo>
                  <a:pt x="51" y="29"/>
                  <a:pt x="51" y="30"/>
                  <a:pt x="50" y="31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1" y="32"/>
                </a:cubicBezTo>
                <a:cubicBezTo>
                  <a:pt x="52" y="31"/>
                  <a:pt x="53" y="30"/>
                  <a:pt x="53" y="29"/>
                </a:cubicBezTo>
                <a:cubicBezTo>
                  <a:pt x="54" y="28"/>
                  <a:pt x="55" y="26"/>
                  <a:pt x="55" y="26"/>
                </a:cubicBezTo>
                <a:cubicBezTo>
                  <a:pt x="55" y="25"/>
                  <a:pt x="56" y="25"/>
                  <a:pt x="56" y="25"/>
                </a:cubicBezTo>
                <a:cubicBezTo>
                  <a:pt x="56" y="25"/>
                  <a:pt x="55" y="25"/>
                  <a:pt x="55" y="25"/>
                </a:cubicBezTo>
                <a:close/>
                <a:moveTo>
                  <a:pt x="39" y="21"/>
                </a:moveTo>
                <a:cubicBezTo>
                  <a:pt x="37" y="21"/>
                  <a:pt x="36" y="20"/>
                  <a:pt x="34" y="20"/>
                </a:cubicBezTo>
                <a:cubicBezTo>
                  <a:pt x="32" y="20"/>
                  <a:pt x="31" y="20"/>
                  <a:pt x="30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9" y="25"/>
                  <a:pt x="29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27"/>
                  <a:pt x="29" y="28"/>
                  <a:pt x="31" y="29"/>
                </a:cubicBezTo>
                <a:cubicBezTo>
                  <a:pt x="32" y="30"/>
                  <a:pt x="33" y="31"/>
                  <a:pt x="35" y="31"/>
                </a:cubicBezTo>
                <a:cubicBezTo>
                  <a:pt x="37" y="32"/>
                  <a:pt x="39" y="33"/>
                  <a:pt x="40" y="33"/>
                </a:cubicBezTo>
                <a:cubicBezTo>
                  <a:pt x="42" y="33"/>
                  <a:pt x="43" y="33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1"/>
                  <a:pt x="44" y="31"/>
                  <a:pt x="44" y="31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6"/>
                  <a:pt x="45" y="25"/>
                  <a:pt x="44" y="24"/>
                </a:cubicBezTo>
                <a:cubicBezTo>
                  <a:pt x="43" y="23"/>
                  <a:pt x="41" y="22"/>
                  <a:pt x="39" y="21"/>
                </a:cubicBezTo>
                <a:close/>
                <a:moveTo>
                  <a:pt x="33" y="25"/>
                </a:moveTo>
                <a:cubicBezTo>
                  <a:pt x="32" y="27"/>
                  <a:pt x="32" y="27"/>
                  <a:pt x="32" y="27"/>
                </a:cubicBezTo>
                <a:cubicBezTo>
                  <a:pt x="32" y="27"/>
                  <a:pt x="33" y="28"/>
                  <a:pt x="33" y="28"/>
                </a:cubicBezTo>
                <a:cubicBezTo>
                  <a:pt x="34" y="26"/>
                  <a:pt x="34" y="26"/>
                  <a:pt x="34" y="26"/>
                </a:cubicBezTo>
                <a:cubicBezTo>
                  <a:pt x="33" y="26"/>
                  <a:pt x="33" y="25"/>
                  <a:pt x="33" y="25"/>
                </a:cubicBezTo>
                <a:close/>
                <a:moveTo>
                  <a:pt x="32" y="27"/>
                </a:moveTo>
                <a:cubicBezTo>
                  <a:pt x="31" y="26"/>
                  <a:pt x="31" y="26"/>
                  <a:pt x="31" y="2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2" y="24"/>
                  <a:pt x="32" y="24"/>
                </a:cubicBezTo>
                <a:cubicBezTo>
                  <a:pt x="32" y="24"/>
                  <a:pt x="32" y="25"/>
                  <a:pt x="32" y="25"/>
                </a:cubicBezTo>
                <a:cubicBezTo>
                  <a:pt x="32" y="25"/>
                  <a:pt x="32" y="25"/>
                  <a:pt x="32" y="25"/>
                </a:cubicBezTo>
                <a:cubicBezTo>
                  <a:pt x="32" y="27"/>
                  <a:pt x="32" y="27"/>
                  <a:pt x="32" y="27"/>
                </a:cubicBezTo>
                <a:close/>
                <a:moveTo>
                  <a:pt x="42" y="29"/>
                </a:moveTo>
                <a:cubicBezTo>
                  <a:pt x="41" y="31"/>
                  <a:pt x="41" y="31"/>
                  <a:pt x="4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29"/>
                  <a:pt x="42" y="29"/>
                  <a:pt x="42" y="29"/>
                </a:cubicBezTo>
                <a:close/>
                <a:moveTo>
                  <a:pt x="41" y="30"/>
                </a:move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8"/>
                  <a:pt x="41" y="28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30"/>
                  <a:pt x="40" y="30"/>
                  <a:pt x="41" y="30"/>
                </a:cubicBezTo>
                <a:close/>
                <a:moveTo>
                  <a:pt x="35" y="27"/>
                </a:moveTo>
                <a:cubicBezTo>
                  <a:pt x="34" y="28"/>
                  <a:pt x="34" y="28"/>
                  <a:pt x="34" y="28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27"/>
                  <a:pt x="36" y="27"/>
                  <a:pt x="36" y="27"/>
                </a:cubicBezTo>
                <a:cubicBezTo>
                  <a:pt x="36" y="27"/>
                  <a:pt x="35" y="27"/>
                  <a:pt x="35" y="27"/>
                </a:cubicBezTo>
                <a:close/>
                <a:moveTo>
                  <a:pt x="38" y="30"/>
                </a:moveTo>
                <a:cubicBezTo>
                  <a:pt x="39" y="28"/>
                  <a:pt x="39" y="28"/>
                  <a:pt x="39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0"/>
                  <a:pt x="38" y="30"/>
                  <a:pt x="38" y="30"/>
                </a:cubicBezTo>
                <a:close/>
                <a:moveTo>
                  <a:pt x="42" y="26"/>
                </a:moveTo>
                <a:cubicBezTo>
                  <a:pt x="43" y="26"/>
                  <a:pt x="43" y="27"/>
                  <a:pt x="43" y="27"/>
                </a:cubicBezTo>
                <a:cubicBezTo>
                  <a:pt x="43" y="27"/>
                  <a:pt x="43" y="26"/>
                  <a:pt x="42" y="26"/>
                </a:cubicBezTo>
                <a:cubicBezTo>
                  <a:pt x="41" y="26"/>
                  <a:pt x="39" y="26"/>
                  <a:pt x="38" y="25"/>
                </a:cubicBezTo>
                <a:cubicBezTo>
                  <a:pt x="36" y="24"/>
                  <a:pt x="35" y="24"/>
                  <a:pt x="34" y="23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22"/>
                  <a:pt x="33" y="22"/>
                  <a:pt x="34" y="22"/>
                </a:cubicBezTo>
                <a:cubicBezTo>
                  <a:pt x="35" y="22"/>
                  <a:pt x="37" y="23"/>
                  <a:pt x="38" y="24"/>
                </a:cubicBezTo>
                <a:cubicBezTo>
                  <a:pt x="40" y="24"/>
                  <a:pt x="41" y="25"/>
                  <a:pt x="42" y="26"/>
                </a:cubicBezTo>
                <a:close/>
                <a:moveTo>
                  <a:pt x="56" y="9"/>
                </a:moveTo>
                <a:cubicBezTo>
                  <a:pt x="58" y="8"/>
                  <a:pt x="60" y="7"/>
                  <a:pt x="61" y="7"/>
                </a:cubicBezTo>
                <a:cubicBezTo>
                  <a:pt x="63" y="7"/>
                  <a:pt x="64" y="8"/>
                  <a:pt x="65" y="9"/>
                </a:cubicBez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ubicBezTo>
                  <a:pt x="67" y="14"/>
                  <a:pt x="66" y="16"/>
                  <a:pt x="65" y="17"/>
                </a:cubicBezTo>
                <a:cubicBezTo>
                  <a:pt x="63" y="18"/>
                  <a:pt x="62" y="19"/>
                  <a:pt x="60" y="19"/>
                </a:cubicBezTo>
                <a:cubicBezTo>
                  <a:pt x="58" y="20"/>
                  <a:pt x="56" y="21"/>
                  <a:pt x="54" y="21"/>
                </a:cubicBezTo>
                <a:cubicBezTo>
                  <a:pt x="52" y="21"/>
                  <a:pt x="51" y="20"/>
                  <a:pt x="51" y="19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19"/>
                  <a:pt x="51" y="19"/>
                  <a:pt x="51" y="19"/>
                </a:cubicBezTo>
                <a:cubicBezTo>
                  <a:pt x="51" y="19"/>
                  <a:pt x="50" y="19"/>
                  <a:pt x="5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5"/>
                  <a:pt x="49" y="15"/>
                  <a:pt x="49" y="15"/>
                </a:cubicBezTo>
                <a:cubicBezTo>
                  <a:pt x="48" y="14"/>
                  <a:pt x="49" y="13"/>
                  <a:pt x="51" y="11"/>
                </a:cubicBezTo>
                <a:cubicBezTo>
                  <a:pt x="52" y="10"/>
                  <a:pt x="54" y="10"/>
                  <a:pt x="56" y="9"/>
                </a:cubicBezTo>
                <a:close/>
                <a:moveTo>
                  <a:pt x="54" y="16"/>
                </a:moveTo>
                <a:cubicBezTo>
                  <a:pt x="54" y="18"/>
                  <a:pt x="54" y="18"/>
                  <a:pt x="54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6"/>
                  <a:pt x="54" y="16"/>
                  <a:pt x="54" y="16"/>
                </a:cubicBezTo>
                <a:cubicBezTo>
                  <a:pt x="54" y="16"/>
                  <a:pt x="54" y="16"/>
                  <a:pt x="54" y="16"/>
                </a:cubicBezTo>
                <a:close/>
                <a:moveTo>
                  <a:pt x="53" y="18"/>
                </a:moveTo>
                <a:cubicBezTo>
                  <a:pt x="53" y="16"/>
                  <a:pt x="53" y="16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lose/>
                <a:moveTo>
                  <a:pt x="63" y="12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ubicBezTo>
                  <a:pt x="64" y="12"/>
                  <a:pt x="64" y="12"/>
                  <a:pt x="64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3" y="15"/>
                </a:moveTo>
                <a:cubicBezTo>
                  <a:pt x="62" y="13"/>
                  <a:pt x="62" y="13"/>
                  <a:pt x="62" y="13"/>
                </a:cubicBezTo>
                <a:cubicBezTo>
                  <a:pt x="62" y="13"/>
                  <a:pt x="62" y="13"/>
                  <a:pt x="62" y="13"/>
                </a:cubicBez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5"/>
                  <a:pt x="63" y="15"/>
                </a:cubicBezTo>
                <a:close/>
                <a:moveTo>
                  <a:pt x="56" y="16"/>
                </a:moveTo>
                <a:cubicBezTo>
                  <a:pt x="57" y="18"/>
                  <a:pt x="57" y="18"/>
                  <a:pt x="57" y="18"/>
                </a:cubicBezTo>
                <a:cubicBezTo>
                  <a:pt x="57" y="18"/>
                  <a:pt x="57" y="18"/>
                  <a:pt x="58" y="17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6" y="16"/>
                  <a:pt x="56" y="16"/>
                </a:cubicBezTo>
                <a:close/>
                <a:moveTo>
                  <a:pt x="61" y="16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59" y="14"/>
                  <a:pt x="59" y="15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6"/>
                  <a:pt x="61" y="16"/>
                  <a:pt x="61" y="16"/>
                </a:cubicBezTo>
                <a:close/>
                <a:moveTo>
                  <a:pt x="61" y="10"/>
                </a:moveTo>
                <a:cubicBezTo>
                  <a:pt x="60" y="10"/>
                  <a:pt x="58" y="10"/>
                  <a:pt x="57" y="11"/>
                </a:cubicBezTo>
                <a:cubicBezTo>
                  <a:pt x="55" y="12"/>
                  <a:pt x="53" y="13"/>
                  <a:pt x="52" y="13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14"/>
                  <a:pt x="52" y="14"/>
                  <a:pt x="52" y="14"/>
                </a:cubicBezTo>
                <a:cubicBezTo>
                  <a:pt x="54" y="14"/>
                  <a:pt x="55" y="13"/>
                  <a:pt x="57" y="13"/>
                </a:cubicBezTo>
                <a:cubicBezTo>
                  <a:pt x="59" y="12"/>
                  <a:pt x="61" y="11"/>
                  <a:pt x="62" y="10"/>
                </a:cubicBezTo>
                <a:cubicBezTo>
                  <a:pt x="62" y="10"/>
                  <a:pt x="63" y="10"/>
                  <a:pt x="63" y="10"/>
                </a:cubicBezTo>
                <a:cubicBezTo>
                  <a:pt x="63" y="10"/>
                  <a:pt x="62" y="10"/>
                  <a:pt x="61" y="1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Freeform 58"/>
          <p:cNvSpPr>
            <a:spLocks noEditPoints="1"/>
          </p:cNvSpPr>
          <p:nvPr/>
        </p:nvSpPr>
        <p:spPr bwMode="auto">
          <a:xfrm>
            <a:off x="7641056" y="1958514"/>
            <a:ext cx="486907" cy="389966"/>
          </a:xfrm>
          <a:custGeom>
            <a:avLst/>
            <a:gdLst>
              <a:gd name="T0" fmla="*/ 471125 w 70"/>
              <a:gd name="T1" fmla="*/ 40141 h 56"/>
              <a:gd name="T2" fmla="*/ 551316 w 70"/>
              <a:gd name="T3" fmla="*/ 50176 h 56"/>
              <a:gd name="T4" fmla="*/ 551316 w 70"/>
              <a:gd name="T5" fmla="*/ 321129 h 56"/>
              <a:gd name="T6" fmla="*/ 531268 w 70"/>
              <a:gd name="T7" fmla="*/ 341199 h 56"/>
              <a:gd name="T8" fmla="*/ 30072 w 70"/>
              <a:gd name="T9" fmla="*/ 341199 h 56"/>
              <a:gd name="T10" fmla="*/ 0 w 70"/>
              <a:gd name="T11" fmla="*/ 321129 h 56"/>
              <a:gd name="T12" fmla="*/ 0 w 70"/>
              <a:gd name="T13" fmla="*/ 50176 h 56"/>
              <a:gd name="T14" fmla="*/ 631508 w 70"/>
              <a:gd name="T15" fmla="*/ 180635 h 56"/>
              <a:gd name="T16" fmla="*/ 611460 w 70"/>
              <a:gd name="T17" fmla="*/ 421481 h 56"/>
              <a:gd name="T18" fmla="*/ 591412 w 70"/>
              <a:gd name="T19" fmla="*/ 431517 h 56"/>
              <a:gd name="T20" fmla="*/ 230550 w 70"/>
              <a:gd name="T21" fmla="*/ 501763 h 56"/>
              <a:gd name="T22" fmla="*/ 180431 w 70"/>
              <a:gd name="T23" fmla="*/ 451587 h 56"/>
              <a:gd name="T24" fmla="*/ 160383 w 70"/>
              <a:gd name="T25" fmla="*/ 541904 h 56"/>
              <a:gd name="T26" fmla="*/ 180431 w 70"/>
              <a:gd name="T27" fmla="*/ 551940 h 56"/>
              <a:gd name="T28" fmla="*/ 681627 w 70"/>
              <a:gd name="T29" fmla="*/ 461622 h 56"/>
              <a:gd name="T30" fmla="*/ 691651 w 70"/>
              <a:gd name="T31" fmla="*/ 441552 h 56"/>
              <a:gd name="T32" fmla="*/ 641531 w 70"/>
              <a:gd name="T33" fmla="*/ 180635 h 56"/>
              <a:gd name="T34" fmla="*/ 571364 w 70"/>
              <a:gd name="T35" fmla="*/ 110388 h 56"/>
              <a:gd name="T36" fmla="*/ 581388 w 70"/>
              <a:gd name="T37" fmla="*/ 200705 h 56"/>
              <a:gd name="T38" fmla="*/ 581388 w 70"/>
              <a:gd name="T39" fmla="*/ 301058 h 56"/>
              <a:gd name="T40" fmla="*/ 571364 w 70"/>
              <a:gd name="T41" fmla="*/ 371305 h 56"/>
              <a:gd name="T42" fmla="*/ 511220 w 70"/>
              <a:gd name="T43" fmla="*/ 361270 h 56"/>
              <a:gd name="T44" fmla="*/ 170407 w 70"/>
              <a:gd name="T45" fmla="*/ 391375 h 56"/>
              <a:gd name="T46" fmla="*/ 80191 w 70"/>
              <a:gd name="T47" fmla="*/ 351234 h 56"/>
              <a:gd name="T48" fmla="*/ 90215 w 70"/>
              <a:gd name="T49" fmla="*/ 451587 h 56"/>
              <a:gd name="T50" fmla="*/ 581388 w 70"/>
              <a:gd name="T51" fmla="*/ 401411 h 56"/>
              <a:gd name="T52" fmla="*/ 631508 w 70"/>
              <a:gd name="T53" fmla="*/ 401411 h 56"/>
              <a:gd name="T54" fmla="*/ 601436 w 70"/>
              <a:gd name="T55" fmla="*/ 120423 h 56"/>
              <a:gd name="T56" fmla="*/ 591412 w 70"/>
              <a:gd name="T57" fmla="*/ 110388 h 56"/>
              <a:gd name="T58" fmla="*/ 330790 w 70"/>
              <a:gd name="T59" fmla="*/ 60212 h 56"/>
              <a:gd name="T60" fmla="*/ 330790 w 70"/>
              <a:gd name="T61" fmla="*/ 280988 h 56"/>
              <a:gd name="T62" fmla="*/ 451077 w 70"/>
              <a:gd name="T63" fmla="*/ 291023 h 56"/>
              <a:gd name="T64" fmla="*/ 521244 w 70"/>
              <a:gd name="T65" fmla="*/ 240846 h 56"/>
              <a:gd name="T66" fmla="*/ 461101 w 70"/>
              <a:gd name="T67" fmla="*/ 80282 h 56"/>
              <a:gd name="T68" fmla="*/ 330790 w 70"/>
              <a:gd name="T69" fmla="*/ 60212 h 56"/>
              <a:gd name="T70" fmla="*/ 170407 w 70"/>
              <a:gd name="T71" fmla="*/ 170600 h 56"/>
              <a:gd name="T72" fmla="*/ 90215 w 70"/>
              <a:gd name="T73" fmla="*/ 70247 h 56"/>
              <a:gd name="T74" fmla="*/ 40096 w 70"/>
              <a:gd name="T75" fmla="*/ 130458 h 56"/>
              <a:gd name="T76" fmla="*/ 90215 w 70"/>
              <a:gd name="T77" fmla="*/ 291023 h 56"/>
              <a:gd name="T78" fmla="*/ 220526 w 70"/>
              <a:gd name="T79" fmla="*/ 280988 h 56"/>
              <a:gd name="T80" fmla="*/ 310742 w 70"/>
              <a:gd name="T81" fmla="*/ 130458 h 56"/>
              <a:gd name="T82" fmla="*/ 280670 w 70"/>
              <a:gd name="T83" fmla="*/ 100353 h 56"/>
              <a:gd name="T84" fmla="*/ 270646 w 70"/>
              <a:gd name="T85" fmla="*/ 90317 h 56"/>
              <a:gd name="T86" fmla="*/ 240574 w 70"/>
              <a:gd name="T87" fmla="*/ 110388 h 56"/>
              <a:gd name="T88" fmla="*/ 240574 w 70"/>
              <a:gd name="T89" fmla="*/ 150529 h 56"/>
              <a:gd name="T90" fmla="*/ 270646 w 70"/>
              <a:gd name="T91" fmla="*/ 180635 h 56"/>
              <a:gd name="T92" fmla="*/ 280670 w 70"/>
              <a:gd name="T93" fmla="*/ 210741 h 56"/>
              <a:gd name="T94" fmla="*/ 270646 w 70"/>
              <a:gd name="T95" fmla="*/ 210741 h 56"/>
              <a:gd name="T96" fmla="*/ 270646 w 70"/>
              <a:gd name="T97" fmla="*/ 190670 h 56"/>
              <a:gd name="T98" fmla="*/ 240574 w 70"/>
              <a:gd name="T99" fmla="*/ 190670 h 56"/>
              <a:gd name="T100" fmla="*/ 250598 w 70"/>
              <a:gd name="T101" fmla="*/ 220776 h 56"/>
              <a:gd name="T102" fmla="*/ 270646 w 70"/>
              <a:gd name="T103" fmla="*/ 250882 h 56"/>
              <a:gd name="T104" fmla="*/ 280670 w 70"/>
              <a:gd name="T105" fmla="*/ 230811 h 56"/>
              <a:gd name="T106" fmla="*/ 320766 w 70"/>
              <a:gd name="T107" fmla="*/ 190670 h 56"/>
              <a:gd name="T108" fmla="*/ 310742 w 70"/>
              <a:gd name="T109" fmla="*/ 160564 h 56"/>
              <a:gd name="T110" fmla="*/ 270646 w 70"/>
              <a:gd name="T111" fmla="*/ 140494 h 56"/>
              <a:gd name="T112" fmla="*/ 270646 w 70"/>
              <a:gd name="T113" fmla="*/ 120423 h 56"/>
              <a:gd name="T114" fmla="*/ 280670 w 70"/>
              <a:gd name="T115" fmla="*/ 120423 h 56"/>
              <a:gd name="T116" fmla="*/ 280670 w 70"/>
              <a:gd name="T117" fmla="*/ 140494 h 5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70"/>
              <a:gd name="T178" fmla="*/ 0 h 56"/>
              <a:gd name="T179" fmla="*/ 70 w 70"/>
              <a:gd name="T180" fmla="*/ 56 h 5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70" h="56">
                <a:moveTo>
                  <a:pt x="2" y="5"/>
                </a:moveTo>
                <a:cubicBezTo>
                  <a:pt x="17" y="0"/>
                  <a:pt x="32" y="2"/>
                  <a:pt x="47" y="4"/>
                </a:cubicBezTo>
                <a:cubicBezTo>
                  <a:pt x="49" y="4"/>
                  <a:pt x="51" y="5"/>
                  <a:pt x="53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7"/>
                  <a:pt x="55" y="7"/>
                  <a:pt x="55" y="7"/>
                </a:cubicBezTo>
                <a:cubicBezTo>
                  <a:pt x="55" y="32"/>
                  <a:pt x="55" y="32"/>
                  <a:pt x="55" y="32"/>
                </a:cubicBezTo>
                <a:cubicBezTo>
                  <a:pt x="55" y="34"/>
                  <a:pt x="55" y="34"/>
                  <a:pt x="55" y="34"/>
                </a:cubicBezTo>
                <a:cubicBezTo>
                  <a:pt x="53" y="34"/>
                  <a:pt x="53" y="34"/>
                  <a:pt x="53" y="34"/>
                </a:cubicBezTo>
                <a:cubicBezTo>
                  <a:pt x="52" y="34"/>
                  <a:pt x="51" y="34"/>
                  <a:pt x="50" y="34"/>
                </a:cubicBezTo>
                <a:cubicBezTo>
                  <a:pt x="35" y="32"/>
                  <a:pt x="19" y="30"/>
                  <a:pt x="3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7"/>
                  <a:pt x="0" y="7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2" y="5"/>
                  <a:pt x="2" y="5"/>
                  <a:pt x="2" y="5"/>
                </a:cubicBezTo>
                <a:close/>
                <a:moveTo>
                  <a:pt x="63" y="18"/>
                </a:moveTo>
                <a:cubicBezTo>
                  <a:pt x="65" y="42"/>
                  <a:pt x="65" y="42"/>
                  <a:pt x="65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0" y="42"/>
                  <a:pt x="60" y="42"/>
                  <a:pt x="59" y="42"/>
                </a:cubicBezTo>
                <a:cubicBezTo>
                  <a:pt x="59" y="42"/>
                  <a:pt x="59" y="43"/>
                  <a:pt x="59" y="43"/>
                </a:cubicBezTo>
                <a:cubicBezTo>
                  <a:pt x="59" y="43"/>
                  <a:pt x="59" y="44"/>
                  <a:pt x="59" y="44"/>
                </a:cubicBezTo>
                <a:cubicBezTo>
                  <a:pt x="47" y="44"/>
                  <a:pt x="35" y="46"/>
                  <a:pt x="23" y="50"/>
                </a:cubicBezTo>
                <a:cubicBezTo>
                  <a:pt x="23" y="50"/>
                  <a:pt x="23" y="49"/>
                  <a:pt x="23" y="49"/>
                </a:cubicBezTo>
                <a:cubicBezTo>
                  <a:pt x="23" y="46"/>
                  <a:pt x="20" y="45"/>
                  <a:pt x="18" y="45"/>
                </a:cubicBezTo>
                <a:cubicBezTo>
                  <a:pt x="16" y="45"/>
                  <a:pt x="15" y="45"/>
                  <a:pt x="14" y="46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56"/>
                  <a:pt x="16" y="56"/>
                  <a:pt x="16" y="56"/>
                </a:cubicBezTo>
                <a:cubicBezTo>
                  <a:pt x="18" y="55"/>
                  <a:pt x="18" y="55"/>
                  <a:pt x="18" y="55"/>
                </a:cubicBezTo>
                <a:cubicBezTo>
                  <a:pt x="33" y="48"/>
                  <a:pt x="49" y="48"/>
                  <a:pt x="65" y="47"/>
                </a:cubicBezTo>
                <a:cubicBezTo>
                  <a:pt x="66" y="47"/>
                  <a:pt x="67" y="47"/>
                  <a:pt x="68" y="46"/>
                </a:cubicBezTo>
                <a:cubicBezTo>
                  <a:pt x="70" y="46"/>
                  <a:pt x="70" y="46"/>
                  <a:pt x="70" y="46"/>
                </a:cubicBezTo>
                <a:cubicBezTo>
                  <a:pt x="69" y="44"/>
                  <a:pt x="69" y="44"/>
                  <a:pt x="69" y="44"/>
                </a:cubicBezTo>
                <a:cubicBezTo>
                  <a:pt x="65" y="19"/>
                  <a:pt x="65" y="19"/>
                  <a:pt x="65" y="19"/>
                </a:cubicBezTo>
                <a:cubicBezTo>
                  <a:pt x="64" y="18"/>
                  <a:pt x="64" y="18"/>
                  <a:pt x="64" y="18"/>
                </a:cubicBezTo>
                <a:cubicBezTo>
                  <a:pt x="63" y="18"/>
                  <a:pt x="63" y="18"/>
                  <a:pt x="63" y="18"/>
                </a:cubicBezTo>
                <a:close/>
                <a:moveTo>
                  <a:pt x="57" y="11"/>
                </a:moveTo>
                <a:cubicBezTo>
                  <a:pt x="57" y="20"/>
                  <a:pt x="57" y="20"/>
                  <a:pt x="57" y="20"/>
                </a:cubicBezTo>
                <a:cubicBezTo>
                  <a:pt x="57" y="20"/>
                  <a:pt x="58" y="20"/>
                  <a:pt x="58" y="20"/>
                </a:cubicBezTo>
                <a:cubicBezTo>
                  <a:pt x="59" y="30"/>
                  <a:pt x="59" y="30"/>
                  <a:pt x="59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8" y="30"/>
                  <a:pt x="58" y="30"/>
                  <a:pt x="57" y="30"/>
                </a:cubicBezTo>
                <a:cubicBezTo>
                  <a:pt x="57" y="37"/>
                  <a:pt x="57" y="37"/>
                  <a:pt x="57" y="37"/>
                </a:cubicBezTo>
                <a:cubicBezTo>
                  <a:pt x="53" y="36"/>
                  <a:pt x="53" y="36"/>
                  <a:pt x="53" y="36"/>
                </a:cubicBezTo>
                <a:cubicBezTo>
                  <a:pt x="52" y="36"/>
                  <a:pt x="52" y="36"/>
                  <a:pt x="51" y="36"/>
                </a:cubicBezTo>
                <a:cubicBezTo>
                  <a:pt x="40" y="36"/>
                  <a:pt x="28" y="36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7"/>
                  <a:pt x="15" y="35"/>
                  <a:pt x="14" y="34"/>
                </a:cubicBezTo>
                <a:cubicBezTo>
                  <a:pt x="12" y="34"/>
                  <a:pt x="10" y="35"/>
                  <a:pt x="8" y="35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5"/>
                  <a:pt x="9" y="45"/>
                  <a:pt x="9" y="45"/>
                </a:cubicBezTo>
                <a:cubicBezTo>
                  <a:pt x="11" y="44"/>
                  <a:pt x="11" y="44"/>
                  <a:pt x="11" y="44"/>
                </a:cubicBezTo>
                <a:cubicBezTo>
                  <a:pt x="26" y="39"/>
                  <a:pt x="42" y="39"/>
                  <a:pt x="58" y="40"/>
                </a:cubicBezTo>
                <a:cubicBezTo>
                  <a:pt x="59" y="40"/>
                  <a:pt x="60" y="40"/>
                  <a:pt x="61" y="40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38"/>
                  <a:pt x="63" y="38"/>
                  <a:pt x="63" y="38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1"/>
                  <a:pt x="60" y="11"/>
                  <a:pt x="60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8" y="11"/>
                  <a:pt x="58" y="11"/>
                  <a:pt x="57" y="11"/>
                </a:cubicBezTo>
                <a:close/>
                <a:moveTo>
                  <a:pt x="33" y="6"/>
                </a:moveTo>
                <a:cubicBezTo>
                  <a:pt x="36" y="8"/>
                  <a:pt x="38" y="12"/>
                  <a:pt x="38" y="17"/>
                </a:cubicBezTo>
                <a:cubicBezTo>
                  <a:pt x="38" y="22"/>
                  <a:pt x="36" y="26"/>
                  <a:pt x="33" y="28"/>
                </a:cubicBezTo>
                <a:cubicBezTo>
                  <a:pt x="37" y="29"/>
                  <a:pt x="41" y="29"/>
                  <a:pt x="45" y="30"/>
                </a:cubicBezTo>
                <a:cubicBezTo>
                  <a:pt x="45" y="30"/>
                  <a:pt x="45" y="29"/>
                  <a:pt x="45" y="29"/>
                </a:cubicBezTo>
                <a:cubicBezTo>
                  <a:pt x="45" y="26"/>
                  <a:pt x="48" y="24"/>
                  <a:pt x="51" y="24"/>
                </a:cubicBezTo>
                <a:cubicBezTo>
                  <a:pt x="51" y="24"/>
                  <a:pt x="51" y="24"/>
                  <a:pt x="52" y="24"/>
                </a:cubicBezTo>
                <a:cubicBezTo>
                  <a:pt x="52" y="14"/>
                  <a:pt x="52" y="14"/>
                  <a:pt x="52" y="14"/>
                </a:cubicBezTo>
                <a:cubicBezTo>
                  <a:pt x="48" y="14"/>
                  <a:pt x="46" y="11"/>
                  <a:pt x="46" y="8"/>
                </a:cubicBezTo>
                <a:cubicBezTo>
                  <a:pt x="46" y="8"/>
                  <a:pt x="46" y="8"/>
                  <a:pt x="46" y="7"/>
                </a:cubicBezTo>
                <a:cubicBezTo>
                  <a:pt x="42" y="7"/>
                  <a:pt x="37" y="6"/>
                  <a:pt x="33" y="6"/>
                </a:cubicBezTo>
                <a:close/>
                <a:moveTo>
                  <a:pt x="22" y="28"/>
                </a:moveTo>
                <a:cubicBezTo>
                  <a:pt x="19" y="26"/>
                  <a:pt x="17" y="22"/>
                  <a:pt x="17" y="17"/>
                </a:cubicBezTo>
                <a:cubicBezTo>
                  <a:pt x="17" y="12"/>
                  <a:pt x="20" y="8"/>
                  <a:pt x="23" y="5"/>
                </a:cubicBezTo>
                <a:cubicBezTo>
                  <a:pt x="18" y="5"/>
                  <a:pt x="13" y="6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9" y="10"/>
                  <a:pt x="7" y="13"/>
                  <a:pt x="4" y="13"/>
                </a:cubicBezTo>
                <a:cubicBezTo>
                  <a:pt x="4" y="23"/>
                  <a:pt x="4" y="23"/>
                  <a:pt x="4" y="23"/>
                </a:cubicBezTo>
                <a:cubicBezTo>
                  <a:pt x="7" y="23"/>
                  <a:pt x="9" y="26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28"/>
                  <a:pt x="18" y="28"/>
                  <a:pt x="22" y="28"/>
                </a:cubicBezTo>
                <a:close/>
                <a:moveTo>
                  <a:pt x="31" y="14"/>
                </a:moveTo>
                <a:cubicBezTo>
                  <a:pt x="31" y="14"/>
                  <a:pt x="31" y="14"/>
                  <a:pt x="31" y="13"/>
                </a:cubicBezTo>
                <a:cubicBezTo>
                  <a:pt x="31" y="13"/>
                  <a:pt x="31" y="12"/>
                  <a:pt x="31" y="11"/>
                </a:cubicBezTo>
                <a:cubicBezTo>
                  <a:pt x="30" y="11"/>
                  <a:pt x="29" y="10"/>
                  <a:pt x="28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0"/>
                </a:cubicBezTo>
                <a:cubicBezTo>
                  <a:pt x="26" y="10"/>
                  <a:pt x="25" y="11"/>
                  <a:pt x="24" y="11"/>
                </a:cubicBezTo>
                <a:cubicBezTo>
                  <a:pt x="24" y="12"/>
                  <a:pt x="24" y="13"/>
                  <a:pt x="24" y="14"/>
                </a:cubicBezTo>
                <a:cubicBezTo>
                  <a:pt x="24" y="14"/>
                  <a:pt x="24" y="15"/>
                  <a:pt x="24" y="15"/>
                </a:cubicBezTo>
                <a:cubicBezTo>
                  <a:pt x="24" y="16"/>
                  <a:pt x="25" y="16"/>
                  <a:pt x="25" y="17"/>
                </a:cubicBezTo>
                <a:cubicBezTo>
                  <a:pt x="25" y="17"/>
                  <a:pt x="26" y="17"/>
                  <a:pt x="27" y="18"/>
                </a:cubicBezTo>
                <a:cubicBezTo>
                  <a:pt x="27" y="18"/>
                  <a:pt x="28" y="19"/>
                  <a:pt x="28" y="19"/>
                </a:cubicBezTo>
                <a:cubicBezTo>
                  <a:pt x="28" y="19"/>
                  <a:pt x="28" y="20"/>
                  <a:pt x="28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8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1"/>
                  <a:pt x="27" y="20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21"/>
                  <a:pt x="24" y="22"/>
                  <a:pt x="25" y="22"/>
                </a:cubicBezTo>
                <a:cubicBezTo>
                  <a:pt x="25" y="23"/>
                  <a:pt x="26" y="23"/>
                  <a:pt x="27" y="23"/>
                </a:cubicBezTo>
                <a:cubicBezTo>
                  <a:pt x="27" y="25"/>
                  <a:pt x="27" y="25"/>
                  <a:pt x="27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3"/>
                  <a:pt x="30" y="23"/>
                  <a:pt x="31" y="22"/>
                </a:cubicBezTo>
                <a:cubicBezTo>
                  <a:pt x="31" y="21"/>
                  <a:pt x="32" y="21"/>
                  <a:pt x="32" y="19"/>
                </a:cubicBezTo>
                <a:cubicBezTo>
                  <a:pt x="32" y="19"/>
                  <a:pt x="32" y="18"/>
                  <a:pt x="31" y="18"/>
                </a:cubicBezTo>
                <a:cubicBezTo>
                  <a:pt x="31" y="17"/>
                  <a:pt x="31" y="17"/>
                  <a:pt x="31" y="16"/>
                </a:cubicBezTo>
                <a:cubicBezTo>
                  <a:pt x="30" y="16"/>
                  <a:pt x="30" y="16"/>
                  <a:pt x="29" y="15"/>
                </a:cubicBezTo>
                <a:cubicBezTo>
                  <a:pt x="28" y="15"/>
                  <a:pt x="27" y="14"/>
                  <a:pt x="27" y="14"/>
                </a:cubicBezTo>
                <a:cubicBezTo>
                  <a:pt x="27" y="14"/>
                  <a:pt x="27" y="14"/>
                  <a:pt x="27" y="13"/>
                </a:cubicBezTo>
                <a:cubicBezTo>
                  <a:pt x="27" y="13"/>
                  <a:pt x="27" y="13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3"/>
                  <a:pt x="28" y="13"/>
                  <a:pt x="28" y="14"/>
                </a:cubicBezTo>
                <a:cubicBezTo>
                  <a:pt x="28" y="14"/>
                  <a:pt x="28" y="14"/>
                  <a:pt x="28" y="14"/>
                </a:cubicBezTo>
                <a:lnTo>
                  <a:pt x="31" y="1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Freeform 59"/>
          <p:cNvSpPr>
            <a:spLocks noEditPoints="1"/>
          </p:cNvSpPr>
          <p:nvPr/>
        </p:nvSpPr>
        <p:spPr bwMode="auto">
          <a:xfrm>
            <a:off x="6194656" y="3357545"/>
            <a:ext cx="423014" cy="452757"/>
          </a:xfrm>
          <a:custGeom>
            <a:avLst/>
            <a:gdLst>
              <a:gd name="T0" fmla="*/ 109928 w 61"/>
              <a:gd name="T1" fmla="*/ 291098 h 65"/>
              <a:gd name="T2" fmla="*/ 449705 w 61"/>
              <a:gd name="T3" fmla="*/ 0 h 65"/>
              <a:gd name="T4" fmla="*/ 159895 w 61"/>
              <a:gd name="T5" fmla="*/ 361364 h 65"/>
              <a:gd name="T6" fmla="*/ 439711 w 61"/>
              <a:gd name="T7" fmla="*/ 401515 h 65"/>
              <a:gd name="T8" fmla="*/ 429718 w 61"/>
              <a:gd name="T9" fmla="*/ 552083 h 65"/>
              <a:gd name="T10" fmla="*/ 609600 w 61"/>
              <a:gd name="T11" fmla="*/ 622348 h 65"/>
              <a:gd name="T12" fmla="*/ 589613 w 61"/>
              <a:gd name="T13" fmla="*/ 552083 h 65"/>
              <a:gd name="T14" fmla="*/ 609600 w 61"/>
              <a:gd name="T15" fmla="*/ 471780 h 65"/>
              <a:gd name="T16" fmla="*/ 599607 w 61"/>
              <a:gd name="T17" fmla="*/ 361364 h 65"/>
              <a:gd name="T18" fmla="*/ 229849 w 61"/>
              <a:gd name="T19" fmla="*/ 401515 h 65"/>
              <a:gd name="T20" fmla="*/ 239843 w 61"/>
              <a:gd name="T21" fmla="*/ 501894 h 65"/>
              <a:gd name="T22" fmla="*/ 219856 w 61"/>
              <a:gd name="T23" fmla="*/ 582197 h 65"/>
              <a:gd name="T24" fmla="*/ 379751 w 61"/>
              <a:gd name="T25" fmla="*/ 622348 h 65"/>
              <a:gd name="T26" fmla="*/ 379751 w 61"/>
              <a:gd name="T27" fmla="*/ 481818 h 65"/>
              <a:gd name="T28" fmla="*/ 339777 w 61"/>
              <a:gd name="T29" fmla="*/ 431629 h 65"/>
              <a:gd name="T30" fmla="*/ 339777 w 61"/>
              <a:gd name="T31" fmla="*/ 431629 h 65"/>
              <a:gd name="T32" fmla="*/ 349770 w 61"/>
              <a:gd name="T33" fmla="*/ 501894 h 65"/>
              <a:gd name="T34" fmla="*/ 319790 w 61"/>
              <a:gd name="T35" fmla="*/ 582197 h 65"/>
              <a:gd name="T36" fmla="*/ 239843 w 61"/>
              <a:gd name="T37" fmla="*/ 602273 h 65"/>
              <a:gd name="T38" fmla="*/ 339777 w 61"/>
              <a:gd name="T39" fmla="*/ 622348 h 65"/>
              <a:gd name="T40" fmla="*/ 319790 w 61"/>
              <a:gd name="T41" fmla="*/ 632386 h 65"/>
              <a:gd name="T42" fmla="*/ 269823 w 61"/>
              <a:gd name="T43" fmla="*/ 552083 h 65"/>
              <a:gd name="T44" fmla="*/ 379751 w 61"/>
              <a:gd name="T45" fmla="*/ 552083 h 65"/>
              <a:gd name="T46" fmla="*/ 309797 w 61"/>
              <a:gd name="T47" fmla="*/ 562121 h 65"/>
              <a:gd name="T48" fmla="*/ 259830 w 61"/>
              <a:gd name="T49" fmla="*/ 481818 h 65"/>
              <a:gd name="T50" fmla="*/ 349770 w 61"/>
              <a:gd name="T51" fmla="*/ 461742 h 65"/>
              <a:gd name="T52" fmla="*/ 339777 w 61"/>
              <a:gd name="T53" fmla="*/ 481818 h 65"/>
              <a:gd name="T54" fmla="*/ 319790 w 61"/>
              <a:gd name="T55" fmla="*/ 481818 h 65"/>
              <a:gd name="T56" fmla="*/ 249836 w 61"/>
              <a:gd name="T57" fmla="*/ 401515 h 65"/>
              <a:gd name="T58" fmla="*/ 349770 w 61"/>
              <a:gd name="T59" fmla="*/ 381439 h 65"/>
              <a:gd name="T60" fmla="*/ 329784 w 61"/>
              <a:gd name="T61" fmla="*/ 391477 h 65"/>
              <a:gd name="T62" fmla="*/ 349770 w 61"/>
              <a:gd name="T63" fmla="*/ 361364 h 65"/>
              <a:gd name="T64" fmla="*/ 479685 w 61"/>
              <a:gd name="T65" fmla="*/ 441667 h 65"/>
              <a:gd name="T66" fmla="*/ 459698 w 61"/>
              <a:gd name="T67" fmla="*/ 511932 h 65"/>
              <a:gd name="T68" fmla="*/ 569626 w 61"/>
              <a:gd name="T69" fmla="*/ 582197 h 65"/>
              <a:gd name="T70" fmla="*/ 579620 w 61"/>
              <a:gd name="T71" fmla="*/ 622348 h 65"/>
              <a:gd name="T72" fmla="*/ 469692 w 61"/>
              <a:gd name="T73" fmla="*/ 622348 h 65"/>
              <a:gd name="T74" fmla="*/ 539646 w 61"/>
              <a:gd name="T75" fmla="*/ 632386 h 65"/>
              <a:gd name="T76" fmla="*/ 539646 w 61"/>
              <a:gd name="T77" fmla="*/ 552083 h 65"/>
              <a:gd name="T78" fmla="*/ 449705 w 61"/>
              <a:gd name="T79" fmla="*/ 532007 h 65"/>
              <a:gd name="T80" fmla="*/ 459698 w 61"/>
              <a:gd name="T81" fmla="*/ 552083 h 65"/>
              <a:gd name="T82" fmla="*/ 489679 w 61"/>
              <a:gd name="T83" fmla="*/ 562121 h 65"/>
              <a:gd name="T84" fmla="*/ 589613 w 61"/>
              <a:gd name="T85" fmla="*/ 471780 h 65"/>
              <a:gd name="T86" fmla="*/ 479685 w 61"/>
              <a:gd name="T87" fmla="*/ 461742 h 65"/>
              <a:gd name="T88" fmla="*/ 509666 w 61"/>
              <a:gd name="T89" fmla="*/ 461742 h 65"/>
              <a:gd name="T90" fmla="*/ 579620 w 61"/>
              <a:gd name="T91" fmla="*/ 401515 h 65"/>
              <a:gd name="T92" fmla="*/ 469692 w 61"/>
              <a:gd name="T93" fmla="*/ 401515 h 65"/>
              <a:gd name="T94" fmla="*/ 539646 w 61"/>
              <a:gd name="T95" fmla="*/ 411553 h 65"/>
              <a:gd name="T96" fmla="*/ 519659 w 61"/>
              <a:gd name="T97" fmla="*/ 371401 h 65"/>
              <a:gd name="T98" fmla="*/ 179882 w 61"/>
              <a:gd name="T99" fmla="*/ 622348 h 65"/>
              <a:gd name="T100" fmla="*/ 19987 w 61"/>
              <a:gd name="T101" fmla="*/ 582197 h 65"/>
              <a:gd name="T102" fmla="*/ 109928 w 61"/>
              <a:gd name="T103" fmla="*/ 471780 h 65"/>
              <a:gd name="T104" fmla="*/ 89941 w 61"/>
              <a:gd name="T105" fmla="*/ 532007 h 65"/>
              <a:gd name="T106" fmla="*/ 159895 w 61"/>
              <a:gd name="T107" fmla="*/ 582197 h 65"/>
              <a:gd name="T108" fmla="*/ 59961 w 61"/>
              <a:gd name="T109" fmla="*/ 521970 h 65"/>
              <a:gd name="T110" fmla="*/ 169889 w 61"/>
              <a:gd name="T111" fmla="*/ 521970 h 65"/>
              <a:gd name="T112" fmla="*/ 69954 w 61"/>
              <a:gd name="T113" fmla="*/ 501894 h 65"/>
              <a:gd name="T114" fmla="*/ 49967 w 61"/>
              <a:gd name="T115" fmla="*/ 622348 h 65"/>
              <a:gd name="T116" fmla="*/ 159895 w 61"/>
              <a:gd name="T117" fmla="*/ 622348 h 65"/>
              <a:gd name="T118" fmla="*/ 89941 w 61"/>
              <a:gd name="T119" fmla="*/ 632386 h 6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1"/>
              <a:gd name="T181" fmla="*/ 0 h 65"/>
              <a:gd name="T182" fmla="*/ 61 w 61"/>
              <a:gd name="T183" fmla="*/ 65 h 6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1" h="65">
                <a:moveTo>
                  <a:pt x="12" y="55"/>
                </a:moveTo>
                <a:cubicBezTo>
                  <a:pt x="13" y="55"/>
                  <a:pt x="13" y="55"/>
                  <a:pt x="13" y="55"/>
                </a:cubicBezTo>
                <a:cubicBezTo>
                  <a:pt x="13" y="53"/>
                  <a:pt x="13" y="53"/>
                  <a:pt x="13" y="53"/>
                </a:cubicBezTo>
                <a:cubicBezTo>
                  <a:pt x="13" y="53"/>
                  <a:pt x="13" y="53"/>
                  <a:pt x="12" y="53"/>
                </a:cubicBezTo>
                <a:cubicBezTo>
                  <a:pt x="12" y="55"/>
                  <a:pt x="12" y="55"/>
                  <a:pt x="12" y="55"/>
                </a:cubicBezTo>
                <a:close/>
                <a:moveTo>
                  <a:pt x="0" y="36"/>
                </a:moveTo>
                <a:cubicBezTo>
                  <a:pt x="9" y="29"/>
                  <a:pt x="9" y="29"/>
                  <a:pt x="9" y="29"/>
                </a:cubicBezTo>
                <a:cubicBezTo>
                  <a:pt x="10" y="28"/>
                  <a:pt x="10" y="28"/>
                  <a:pt x="10" y="28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30" y="21"/>
                  <a:pt x="30" y="21"/>
                  <a:pt x="30" y="21"/>
                </a:cubicBezTo>
                <a:cubicBezTo>
                  <a:pt x="31" y="15"/>
                  <a:pt x="31" y="15"/>
                  <a:pt x="31" y="15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2" y="13"/>
                  <a:pt x="32" y="13"/>
                </a:cubicBezTo>
                <a:cubicBezTo>
                  <a:pt x="33" y="12"/>
                  <a:pt x="33" y="12"/>
                  <a:pt x="33" y="12"/>
                </a:cubicBezTo>
                <a:cubicBezTo>
                  <a:pt x="47" y="3"/>
                  <a:pt x="47" y="3"/>
                  <a:pt x="47" y="3"/>
                </a:cubicBezTo>
                <a:cubicBezTo>
                  <a:pt x="45" y="0"/>
                  <a:pt x="45" y="0"/>
                  <a:pt x="45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6" y="6"/>
                  <a:pt x="56" y="6"/>
                  <a:pt x="56" y="6"/>
                </a:cubicBezTo>
                <a:cubicBezTo>
                  <a:pt x="52" y="13"/>
                  <a:pt x="52" y="13"/>
                  <a:pt x="52" y="13"/>
                </a:cubicBezTo>
                <a:cubicBezTo>
                  <a:pt x="50" y="9"/>
                  <a:pt x="50" y="9"/>
                  <a:pt x="50" y="9"/>
                </a:cubicBezTo>
                <a:cubicBezTo>
                  <a:pt x="38" y="17"/>
                  <a:pt x="38" y="17"/>
                  <a:pt x="38" y="17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5"/>
                  <a:pt x="36" y="25"/>
                  <a:pt x="36" y="25"/>
                </a:cubicBezTo>
                <a:cubicBezTo>
                  <a:pt x="34" y="26"/>
                  <a:pt x="34" y="26"/>
                  <a:pt x="34" y="2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4" y="41"/>
                  <a:pt x="4" y="41"/>
                  <a:pt x="4" y="41"/>
                </a:cubicBezTo>
                <a:cubicBezTo>
                  <a:pt x="0" y="36"/>
                  <a:pt x="0" y="36"/>
                  <a:pt x="0" y="36"/>
                </a:cubicBezTo>
                <a:close/>
                <a:moveTo>
                  <a:pt x="52" y="33"/>
                </a:moveTo>
                <a:cubicBezTo>
                  <a:pt x="50" y="33"/>
                  <a:pt x="48" y="33"/>
                  <a:pt x="47" y="33"/>
                </a:cubicBezTo>
                <a:cubicBezTo>
                  <a:pt x="45" y="34"/>
                  <a:pt x="44" y="35"/>
                  <a:pt x="44" y="36"/>
                </a:cubicBezTo>
                <a:cubicBezTo>
                  <a:pt x="44" y="40"/>
                  <a:pt x="44" y="40"/>
                  <a:pt x="44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4" y="41"/>
                  <a:pt x="45" y="41"/>
                  <a:pt x="45" y="42"/>
                </a:cubicBezTo>
                <a:cubicBezTo>
                  <a:pt x="45" y="42"/>
                  <a:pt x="45" y="43"/>
                  <a:pt x="45" y="43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4" y="49"/>
                  <a:pt x="43" y="50"/>
                  <a:pt x="43" y="51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6"/>
                  <a:pt x="44" y="57"/>
                  <a:pt x="45" y="57"/>
                </a:cubicBezTo>
                <a:cubicBezTo>
                  <a:pt x="45" y="57"/>
                  <a:pt x="45" y="58"/>
                  <a:pt x="45" y="58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3"/>
                  <a:pt x="46" y="64"/>
                  <a:pt x="48" y="65"/>
                </a:cubicBezTo>
                <a:cubicBezTo>
                  <a:pt x="49" y="65"/>
                  <a:pt x="51" y="65"/>
                  <a:pt x="53" y="65"/>
                </a:cubicBezTo>
                <a:cubicBezTo>
                  <a:pt x="55" y="65"/>
                  <a:pt x="57" y="65"/>
                  <a:pt x="58" y="65"/>
                </a:cubicBezTo>
                <a:cubicBezTo>
                  <a:pt x="60" y="64"/>
                  <a:pt x="61" y="63"/>
                  <a:pt x="61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58"/>
                  <a:pt x="61" y="58"/>
                  <a:pt x="61" y="58"/>
                </a:cubicBezTo>
                <a:cubicBezTo>
                  <a:pt x="61" y="58"/>
                  <a:pt x="61" y="58"/>
                  <a:pt x="61" y="58"/>
                </a:cubicBezTo>
                <a:cubicBezTo>
                  <a:pt x="61" y="57"/>
                  <a:pt x="60" y="56"/>
                  <a:pt x="59" y="56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0"/>
                  <a:pt x="59" y="50"/>
                  <a:pt x="59" y="50"/>
                </a:cubicBezTo>
                <a:cubicBezTo>
                  <a:pt x="60" y="49"/>
                  <a:pt x="61" y="49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7"/>
                  <a:pt x="61" y="47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0" y="42"/>
                  <a:pt x="59" y="41"/>
                </a:cubicBezTo>
                <a:cubicBezTo>
                  <a:pt x="60" y="41"/>
                  <a:pt x="60" y="41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5"/>
                  <a:pt x="59" y="34"/>
                  <a:pt x="57" y="33"/>
                </a:cubicBezTo>
                <a:cubicBezTo>
                  <a:pt x="56" y="33"/>
                  <a:pt x="54" y="33"/>
                  <a:pt x="52" y="33"/>
                </a:cubicBezTo>
                <a:close/>
                <a:moveTo>
                  <a:pt x="31" y="33"/>
                </a:moveTo>
                <a:cubicBezTo>
                  <a:pt x="29" y="33"/>
                  <a:pt x="27" y="33"/>
                  <a:pt x="25" y="33"/>
                </a:cubicBezTo>
                <a:cubicBezTo>
                  <a:pt x="24" y="34"/>
                  <a:pt x="23" y="35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1"/>
                  <a:pt x="23" y="41"/>
                  <a:pt x="23" y="41"/>
                </a:cubicBezTo>
                <a:cubicBezTo>
                  <a:pt x="22" y="42"/>
                  <a:pt x="22" y="43"/>
                  <a:pt x="22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2" y="48"/>
                  <a:pt x="22" y="48"/>
                </a:cubicBezTo>
                <a:cubicBezTo>
                  <a:pt x="22" y="48"/>
                  <a:pt x="22" y="48"/>
                  <a:pt x="22" y="48"/>
                </a:cubicBezTo>
                <a:cubicBezTo>
                  <a:pt x="22" y="48"/>
                  <a:pt x="22" y="48"/>
                  <a:pt x="22" y="48"/>
                </a:cubicBezTo>
                <a:cubicBezTo>
                  <a:pt x="22" y="48"/>
                  <a:pt x="22" y="48"/>
                  <a:pt x="22" y="48"/>
                </a:cubicBezTo>
                <a:cubicBezTo>
                  <a:pt x="22" y="49"/>
                  <a:pt x="23" y="49"/>
                  <a:pt x="24" y="50"/>
                </a:cubicBezTo>
                <a:cubicBezTo>
                  <a:pt x="24" y="50"/>
                  <a:pt x="24" y="50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5"/>
                  <a:pt x="24" y="55"/>
                  <a:pt x="24" y="56"/>
                </a:cubicBezTo>
                <a:cubicBezTo>
                  <a:pt x="23" y="56"/>
                  <a:pt x="22" y="57"/>
                  <a:pt x="22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3"/>
                  <a:pt x="23" y="64"/>
                  <a:pt x="25" y="65"/>
                </a:cubicBezTo>
                <a:cubicBezTo>
                  <a:pt x="26" y="65"/>
                  <a:pt x="28" y="65"/>
                  <a:pt x="30" y="65"/>
                </a:cubicBezTo>
                <a:cubicBezTo>
                  <a:pt x="32" y="65"/>
                  <a:pt x="34" y="65"/>
                  <a:pt x="35" y="65"/>
                </a:cubicBezTo>
                <a:cubicBezTo>
                  <a:pt x="37" y="64"/>
                  <a:pt x="38" y="63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8"/>
                  <a:pt x="38" y="57"/>
                  <a:pt x="38" y="57"/>
                </a:cubicBezTo>
                <a:cubicBezTo>
                  <a:pt x="39" y="57"/>
                  <a:pt x="40" y="56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0"/>
                  <a:pt x="39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3"/>
                  <a:pt x="38" y="43"/>
                  <a:pt x="38" y="43"/>
                </a:cubicBezTo>
                <a:cubicBezTo>
                  <a:pt x="38" y="43"/>
                  <a:pt x="38" y="42"/>
                  <a:pt x="37" y="42"/>
                </a:cubicBezTo>
                <a:cubicBezTo>
                  <a:pt x="38" y="41"/>
                  <a:pt x="39" y="41"/>
                  <a:pt x="39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7" y="34"/>
                  <a:pt x="36" y="33"/>
                </a:cubicBezTo>
                <a:cubicBezTo>
                  <a:pt x="34" y="33"/>
                  <a:pt x="33" y="33"/>
                  <a:pt x="31" y="33"/>
                </a:cubicBezTo>
                <a:close/>
                <a:moveTo>
                  <a:pt x="34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5" y="43"/>
                  <a:pt x="36" y="43"/>
                  <a:pt x="36" y="43"/>
                </a:cubicBezTo>
                <a:cubicBezTo>
                  <a:pt x="36" y="43"/>
                  <a:pt x="35" y="43"/>
                  <a:pt x="34" y="44"/>
                </a:cubicBezTo>
                <a:cubicBezTo>
                  <a:pt x="33" y="44"/>
                  <a:pt x="32" y="44"/>
                  <a:pt x="30" y="44"/>
                </a:cubicBezTo>
                <a:cubicBezTo>
                  <a:pt x="28" y="44"/>
                  <a:pt x="27" y="44"/>
                  <a:pt x="25" y="44"/>
                </a:cubicBezTo>
                <a:cubicBezTo>
                  <a:pt x="25" y="43"/>
                  <a:pt x="24" y="43"/>
                  <a:pt x="24" y="43"/>
                </a:cubicBezTo>
                <a:cubicBezTo>
                  <a:pt x="24" y="43"/>
                  <a:pt x="25" y="43"/>
                  <a:pt x="25" y="43"/>
                </a:cubicBezTo>
                <a:cubicBezTo>
                  <a:pt x="26" y="43"/>
                  <a:pt x="26" y="43"/>
                  <a:pt x="26" y="43"/>
                </a:cubicBezTo>
                <a:cubicBezTo>
                  <a:pt x="27" y="43"/>
                  <a:pt x="29" y="43"/>
                  <a:pt x="31" y="43"/>
                </a:cubicBezTo>
                <a:cubicBezTo>
                  <a:pt x="32" y="43"/>
                  <a:pt x="33" y="43"/>
                  <a:pt x="34" y="43"/>
                </a:cubicBezTo>
                <a:close/>
                <a:moveTo>
                  <a:pt x="35" y="50"/>
                </a:moveTo>
                <a:cubicBezTo>
                  <a:pt x="35" y="50"/>
                  <a:pt x="36" y="50"/>
                  <a:pt x="36" y="50"/>
                </a:cubicBezTo>
                <a:cubicBezTo>
                  <a:pt x="37" y="51"/>
                  <a:pt x="38" y="51"/>
                  <a:pt x="38" y="51"/>
                </a:cubicBezTo>
                <a:cubicBezTo>
                  <a:pt x="38" y="51"/>
                  <a:pt x="37" y="51"/>
                  <a:pt x="36" y="51"/>
                </a:cubicBezTo>
                <a:cubicBezTo>
                  <a:pt x="35" y="51"/>
                  <a:pt x="34" y="51"/>
                  <a:pt x="32" y="51"/>
                </a:cubicBezTo>
                <a:cubicBezTo>
                  <a:pt x="30" y="51"/>
                  <a:pt x="29" y="51"/>
                  <a:pt x="27" y="51"/>
                </a:cubicBezTo>
                <a:cubicBezTo>
                  <a:pt x="27" y="51"/>
                  <a:pt x="26" y="51"/>
                  <a:pt x="26" y="51"/>
                </a:cubicBezTo>
                <a:cubicBezTo>
                  <a:pt x="26" y="51"/>
                  <a:pt x="27" y="51"/>
                  <a:pt x="27" y="50"/>
                </a:cubicBezTo>
                <a:cubicBezTo>
                  <a:pt x="28" y="51"/>
                  <a:pt x="29" y="51"/>
                  <a:pt x="30" y="51"/>
                </a:cubicBezTo>
                <a:cubicBezTo>
                  <a:pt x="32" y="51"/>
                  <a:pt x="34" y="50"/>
                  <a:pt x="35" y="50"/>
                </a:cubicBezTo>
                <a:close/>
                <a:moveTo>
                  <a:pt x="35" y="58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5" y="58"/>
                  <a:pt x="34" y="58"/>
                </a:cubicBezTo>
                <a:cubicBezTo>
                  <a:pt x="33" y="59"/>
                  <a:pt x="32" y="59"/>
                  <a:pt x="30" y="59"/>
                </a:cubicBezTo>
                <a:cubicBezTo>
                  <a:pt x="28" y="59"/>
                  <a:pt x="27" y="59"/>
                  <a:pt x="25" y="58"/>
                </a:cubicBezTo>
                <a:cubicBezTo>
                  <a:pt x="25" y="58"/>
                  <a:pt x="24" y="58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6" y="57"/>
                  <a:pt x="26" y="57"/>
                  <a:pt x="27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8" y="58"/>
                  <a:pt x="30" y="58"/>
                  <a:pt x="32" y="58"/>
                </a:cubicBezTo>
                <a:cubicBezTo>
                  <a:pt x="33" y="58"/>
                  <a:pt x="34" y="58"/>
                  <a:pt x="35" y="58"/>
                </a:cubicBezTo>
                <a:close/>
                <a:moveTo>
                  <a:pt x="26" y="61"/>
                </a:moveTo>
                <a:cubicBezTo>
                  <a:pt x="26" y="61"/>
                  <a:pt x="26" y="61"/>
                  <a:pt x="26" y="61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1"/>
                  <a:pt x="26" y="61"/>
                  <a:pt x="26" y="61"/>
                </a:cubicBezTo>
                <a:close/>
                <a:moveTo>
                  <a:pt x="25" y="62"/>
                </a:move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0"/>
                  <a:pt x="25" y="60"/>
                  <a:pt x="25" y="60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62"/>
                  <a:pt x="25" y="62"/>
                  <a:pt x="25" y="62"/>
                </a:cubicBezTo>
                <a:close/>
                <a:moveTo>
                  <a:pt x="35" y="60"/>
                </a:moveTo>
                <a:cubicBezTo>
                  <a:pt x="35" y="60"/>
                  <a:pt x="36" y="60"/>
                  <a:pt x="36" y="60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2"/>
                  <a:pt x="36" y="62"/>
                  <a:pt x="35" y="62"/>
                </a:cubicBezTo>
                <a:cubicBezTo>
                  <a:pt x="35" y="60"/>
                  <a:pt x="35" y="60"/>
                  <a:pt x="35" y="60"/>
                </a:cubicBezTo>
                <a:close/>
                <a:moveTo>
                  <a:pt x="34" y="62"/>
                </a:moveTo>
                <a:cubicBezTo>
                  <a:pt x="34" y="63"/>
                  <a:pt x="34" y="63"/>
                  <a:pt x="34" y="63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2"/>
                  <a:pt x="34" y="62"/>
                  <a:pt x="34" y="62"/>
                </a:cubicBezTo>
                <a:close/>
                <a:moveTo>
                  <a:pt x="28" y="61"/>
                </a:moveTo>
                <a:cubicBezTo>
                  <a:pt x="28" y="61"/>
                  <a:pt x="29" y="61"/>
                  <a:pt x="29" y="61"/>
                </a:cubicBezTo>
                <a:cubicBezTo>
                  <a:pt x="29" y="63"/>
                  <a:pt x="29" y="63"/>
                  <a:pt x="29" y="63"/>
                </a:cubicBezTo>
                <a:cubicBezTo>
                  <a:pt x="29" y="63"/>
                  <a:pt x="28" y="63"/>
                  <a:pt x="28" y="63"/>
                </a:cubicBezTo>
                <a:cubicBezTo>
                  <a:pt x="28" y="61"/>
                  <a:pt x="28" y="61"/>
                  <a:pt x="28" y="61"/>
                </a:cubicBezTo>
                <a:close/>
                <a:moveTo>
                  <a:pt x="32" y="63"/>
                </a:moveTo>
                <a:cubicBezTo>
                  <a:pt x="32" y="63"/>
                  <a:pt x="31" y="63"/>
                  <a:pt x="31" y="63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1"/>
                  <a:pt x="32" y="61"/>
                  <a:pt x="32" y="61"/>
                </a:cubicBezTo>
                <a:cubicBezTo>
                  <a:pt x="32" y="63"/>
                  <a:pt x="32" y="63"/>
                  <a:pt x="32" y="63"/>
                </a:cubicBezTo>
                <a:close/>
                <a:moveTo>
                  <a:pt x="28" y="53"/>
                </a:moveTo>
                <a:cubicBezTo>
                  <a:pt x="28" y="53"/>
                  <a:pt x="28" y="53"/>
                  <a:pt x="28" y="53"/>
                </a:cubicBezTo>
                <a:cubicBezTo>
                  <a:pt x="28" y="55"/>
                  <a:pt x="28" y="55"/>
                  <a:pt x="28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28" y="53"/>
                  <a:pt x="28" y="53"/>
                  <a:pt x="28" y="53"/>
                </a:cubicBezTo>
                <a:close/>
                <a:moveTo>
                  <a:pt x="27" y="55"/>
                </a:move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5"/>
                  <a:pt x="27" y="55"/>
                  <a:pt x="27" y="55"/>
                </a:cubicBezTo>
                <a:close/>
                <a:moveTo>
                  <a:pt x="37" y="53"/>
                </a:moveTo>
                <a:cubicBezTo>
                  <a:pt x="37" y="53"/>
                  <a:pt x="38" y="53"/>
                  <a:pt x="38" y="53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7" y="55"/>
                </a:cubicBezTo>
                <a:cubicBezTo>
                  <a:pt x="37" y="53"/>
                  <a:pt x="37" y="53"/>
                  <a:pt x="37" y="53"/>
                </a:cubicBezTo>
                <a:close/>
                <a:moveTo>
                  <a:pt x="36" y="55"/>
                </a:moveTo>
                <a:cubicBezTo>
                  <a:pt x="36" y="55"/>
                  <a:pt x="36" y="55"/>
                  <a:pt x="36" y="55"/>
                </a:cubicBezTo>
                <a:cubicBezTo>
                  <a:pt x="36" y="53"/>
                  <a:pt x="36" y="53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36" y="55"/>
                  <a:pt x="36" y="55"/>
                  <a:pt x="36" y="55"/>
                </a:cubicBezTo>
                <a:close/>
                <a:moveTo>
                  <a:pt x="30" y="54"/>
                </a:moveTo>
                <a:cubicBezTo>
                  <a:pt x="30" y="54"/>
                  <a:pt x="31" y="54"/>
                  <a:pt x="31" y="54"/>
                </a:cubicBezTo>
                <a:cubicBezTo>
                  <a:pt x="31" y="56"/>
                  <a:pt x="31" y="56"/>
                  <a:pt x="31" y="56"/>
                </a:cubicBezTo>
                <a:cubicBezTo>
                  <a:pt x="31" y="56"/>
                  <a:pt x="30" y="56"/>
                  <a:pt x="30" y="56"/>
                </a:cubicBezTo>
                <a:cubicBezTo>
                  <a:pt x="30" y="54"/>
                  <a:pt x="30" y="54"/>
                  <a:pt x="30" y="54"/>
                </a:cubicBezTo>
                <a:close/>
                <a:moveTo>
                  <a:pt x="34" y="56"/>
                </a:moveTo>
                <a:cubicBezTo>
                  <a:pt x="34" y="56"/>
                  <a:pt x="33" y="56"/>
                  <a:pt x="33" y="56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4"/>
                  <a:pt x="34" y="54"/>
                  <a:pt x="34" y="54"/>
                </a:cubicBezTo>
                <a:cubicBezTo>
                  <a:pt x="34" y="56"/>
                  <a:pt x="34" y="56"/>
                  <a:pt x="34" y="56"/>
                </a:cubicBezTo>
                <a:close/>
                <a:moveTo>
                  <a:pt x="26" y="46"/>
                </a:moveTo>
                <a:cubicBezTo>
                  <a:pt x="26" y="46"/>
                  <a:pt x="26" y="46"/>
                  <a:pt x="26" y="46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6"/>
                  <a:pt x="26" y="46"/>
                  <a:pt x="26" y="46"/>
                </a:cubicBezTo>
                <a:close/>
                <a:moveTo>
                  <a:pt x="25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5" y="46"/>
                  <a:pt x="25" y="46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48"/>
                  <a:pt x="25" y="48"/>
                  <a:pt x="25" y="48"/>
                </a:cubicBezTo>
                <a:close/>
                <a:moveTo>
                  <a:pt x="35" y="46"/>
                </a:moveTo>
                <a:cubicBezTo>
                  <a:pt x="35" y="46"/>
                  <a:pt x="36" y="46"/>
                  <a:pt x="36" y="45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8"/>
                  <a:pt x="35" y="48"/>
                  <a:pt x="35" y="48"/>
                </a:cubicBezTo>
                <a:cubicBezTo>
                  <a:pt x="35" y="46"/>
                  <a:pt x="35" y="46"/>
                  <a:pt x="35" y="46"/>
                </a:cubicBezTo>
                <a:close/>
                <a:moveTo>
                  <a:pt x="34" y="48"/>
                </a:moveTo>
                <a:cubicBezTo>
                  <a:pt x="34" y="48"/>
                  <a:pt x="34" y="48"/>
                  <a:pt x="34" y="48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8"/>
                  <a:pt x="34" y="48"/>
                  <a:pt x="34" y="48"/>
                </a:cubicBezTo>
                <a:close/>
                <a:moveTo>
                  <a:pt x="28" y="46"/>
                </a:moveTo>
                <a:cubicBezTo>
                  <a:pt x="28" y="46"/>
                  <a:pt x="29" y="46"/>
                  <a:pt x="29" y="46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48"/>
                  <a:pt x="28" y="48"/>
                  <a:pt x="28" y="48"/>
                </a:cubicBezTo>
                <a:cubicBezTo>
                  <a:pt x="28" y="46"/>
                  <a:pt x="28" y="46"/>
                  <a:pt x="28" y="46"/>
                </a:cubicBezTo>
                <a:close/>
                <a:moveTo>
                  <a:pt x="32" y="48"/>
                </a:moveTo>
                <a:cubicBezTo>
                  <a:pt x="32" y="48"/>
                  <a:pt x="31" y="48"/>
                  <a:pt x="31" y="48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6"/>
                  <a:pt x="32" y="46"/>
                  <a:pt x="32" y="46"/>
                </a:cubicBezTo>
                <a:cubicBezTo>
                  <a:pt x="32" y="48"/>
                  <a:pt x="32" y="48"/>
                  <a:pt x="32" y="48"/>
                </a:cubicBezTo>
                <a:close/>
                <a:moveTo>
                  <a:pt x="26" y="39"/>
                </a:moveTo>
                <a:cubicBezTo>
                  <a:pt x="26" y="41"/>
                  <a:pt x="26" y="41"/>
                  <a:pt x="26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39"/>
                  <a:pt x="27" y="39"/>
                  <a:pt x="27" y="39"/>
                </a:cubicBezTo>
                <a:cubicBezTo>
                  <a:pt x="27" y="39"/>
                  <a:pt x="27" y="39"/>
                  <a:pt x="26" y="39"/>
                </a:cubicBezTo>
                <a:close/>
                <a:moveTo>
                  <a:pt x="26" y="40"/>
                </a:moveTo>
                <a:cubicBezTo>
                  <a:pt x="26" y="38"/>
                  <a:pt x="26" y="38"/>
                  <a:pt x="26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0"/>
                  <a:pt x="25" y="40"/>
                  <a:pt x="26" y="40"/>
                </a:cubicBezTo>
                <a:close/>
                <a:moveTo>
                  <a:pt x="36" y="38"/>
                </a:move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8"/>
                  <a:pt x="36" y="38"/>
                  <a:pt x="36" y="38"/>
                </a:cubicBezTo>
                <a:close/>
                <a:moveTo>
                  <a:pt x="35" y="40"/>
                </a:moveTo>
                <a:cubicBezTo>
                  <a:pt x="35" y="38"/>
                  <a:pt x="35" y="38"/>
                  <a:pt x="35" y="38"/>
                </a:cubicBezTo>
                <a:cubicBezTo>
                  <a:pt x="35" y="38"/>
                  <a:pt x="35" y="39"/>
                  <a:pt x="34" y="39"/>
                </a:cubicBezTo>
                <a:cubicBezTo>
                  <a:pt x="34" y="41"/>
                  <a:pt x="34" y="41"/>
                  <a:pt x="34" y="41"/>
                </a:cubicBezTo>
                <a:cubicBezTo>
                  <a:pt x="35" y="41"/>
                  <a:pt x="35" y="40"/>
                  <a:pt x="35" y="40"/>
                </a:cubicBezTo>
                <a:close/>
                <a:moveTo>
                  <a:pt x="29" y="39"/>
                </a:move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30" y="41"/>
                </a:cubicBezTo>
                <a:cubicBezTo>
                  <a:pt x="30" y="39"/>
                  <a:pt x="30" y="39"/>
                  <a:pt x="30" y="39"/>
                </a:cubicBezTo>
                <a:cubicBezTo>
                  <a:pt x="29" y="39"/>
                  <a:pt x="29" y="39"/>
                  <a:pt x="29" y="39"/>
                </a:cubicBezTo>
                <a:close/>
                <a:moveTo>
                  <a:pt x="33" y="41"/>
                </a:moveTo>
                <a:cubicBezTo>
                  <a:pt x="33" y="39"/>
                  <a:pt x="33" y="39"/>
                  <a:pt x="33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2" y="41"/>
                  <a:pt x="33" y="41"/>
                </a:cubicBezTo>
                <a:close/>
                <a:moveTo>
                  <a:pt x="35" y="36"/>
                </a:moveTo>
                <a:cubicBezTo>
                  <a:pt x="34" y="35"/>
                  <a:pt x="32" y="35"/>
                  <a:pt x="31" y="35"/>
                </a:cubicBezTo>
                <a:cubicBezTo>
                  <a:pt x="29" y="35"/>
                  <a:pt x="27" y="35"/>
                  <a:pt x="26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6"/>
                  <a:pt x="26" y="36"/>
                </a:cubicBezTo>
                <a:cubicBezTo>
                  <a:pt x="27" y="36"/>
                  <a:pt x="29" y="37"/>
                  <a:pt x="31" y="37"/>
                </a:cubicBezTo>
                <a:cubicBezTo>
                  <a:pt x="32" y="37"/>
                  <a:pt x="34" y="36"/>
                  <a:pt x="35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5" y="36"/>
                </a:cubicBezTo>
                <a:close/>
                <a:moveTo>
                  <a:pt x="48" y="43"/>
                </a:moveTo>
                <a:cubicBezTo>
                  <a:pt x="50" y="43"/>
                  <a:pt x="51" y="43"/>
                  <a:pt x="52" y="43"/>
                </a:cubicBezTo>
                <a:cubicBezTo>
                  <a:pt x="54" y="43"/>
                  <a:pt x="55" y="43"/>
                  <a:pt x="57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8" y="43"/>
                  <a:pt x="59" y="43"/>
                  <a:pt x="59" y="43"/>
                </a:cubicBezTo>
                <a:cubicBezTo>
                  <a:pt x="59" y="43"/>
                  <a:pt x="58" y="43"/>
                  <a:pt x="57" y="44"/>
                </a:cubicBezTo>
                <a:cubicBezTo>
                  <a:pt x="56" y="44"/>
                  <a:pt x="55" y="44"/>
                  <a:pt x="53" y="44"/>
                </a:cubicBezTo>
                <a:cubicBezTo>
                  <a:pt x="51" y="44"/>
                  <a:pt x="49" y="44"/>
                  <a:pt x="48" y="44"/>
                </a:cubicBezTo>
                <a:cubicBezTo>
                  <a:pt x="48" y="43"/>
                  <a:pt x="47" y="43"/>
                  <a:pt x="47" y="43"/>
                </a:cubicBezTo>
                <a:cubicBezTo>
                  <a:pt x="47" y="43"/>
                  <a:pt x="48" y="43"/>
                  <a:pt x="48" y="43"/>
                </a:cubicBezTo>
                <a:cubicBezTo>
                  <a:pt x="48" y="43"/>
                  <a:pt x="48" y="43"/>
                  <a:pt x="48" y="43"/>
                </a:cubicBezTo>
                <a:close/>
                <a:moveTo>
                  <a:pt x="48" y="50"/>
                </a:moveTo>
                <a:cubicBezTo>
                  <a:pt x="49" y="50"/>
                  <a:pt x="51" y="51"/>
                  <a:pt x="53" y="51"/>
                </a:cubicBezTo>
                <a:cubicBezTo>
                  <a:pt x="54" y="51"/>
                  <a:pt x="55" y="51"/>
                  <a:pt x="56" y="50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6" y="51"/>
                  <a:pt x="55" y="51"/>
                </a:cubicBezTo>
                <a:cubicBezTo>
                  <a:pt x="54" y="51"/>
                  <a:pt x="53" y="51"/>
                  <a:pt x="51" y="51"/>
                </a:cubicBezTo>
                <a:cubicBezTo>
                  <a:pt x="49" y="51"/>
                  <a:pt x="47" y="51"/>
                  <a:pt x="46" y="51"/>
                </a:cubicBezTo>
                <a:cubicBezTo>
                  <a:pt x="46" y="51"/>
                  <a:pt x="45" y="51"/>
                  <a:pt x="45" y="51"/>
                </a:cubicBezTo>
                <a:cubicBezTo>
                  <a:pt x="45" y="51"/>
                  <a:pt x="46" y="51"/>
                  <a:pt x="46" y="50"/>
                </a:cubicBezTo>
                <a:cubicBezTo>
                  <a:pt x="47" y="50"/>
                  <a:pt x="47" y="50"/>
                  <a:pt x="48" y="50"/>
                </a:cubicBezTo>
                <a:close/>
                <a:moveTo>
                  <a:pt x="47" y="58"/>
                </a:moveTo>
                <a:cubicBezTo>
                  <a:pt x="48" y="58"/>
                  <a:pt x="50" y="58"/>
                  <a:pt x="51" y="58"/>
                </a:cubicBezTo>
                <a:cubicBezTo>
                  <a:pt x="53" y="58"/>
                  <a:pt x="55" y="58"/>
                  <a:pt x="56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7" y="57"/>
                  <a:pt x="57" y="57"/>
                  <a:pt x="57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7" y="58"/>
                </a:cubicBezTo>
                <a:cubicBezTo>
                  <a:pt x="56" y="59"/>
                  <a:pt x="55" y="59"/>
                  <a:pt x="53" y="59"/>
                </a:cubicBezTo>
                <a:cubicBezTo>
                  <a:pt x="51" y="59"/>
                  <a:pt x="49" y="59"/>
                  <a:pt x="48" y="58"/>
                </a:cubicBezTo>
                <a:cubicBezTo>
                  <a:pt x="48" y="58"/>
                  <a:pt x="47" y="58"/>
                  <a:pt x="47" y="58"/>
                </a:cubicBezTo>
                <a:cubicBezTo>
                  <a:pt x="47" y="58"/>
                  <a:pt x="47" y="58"/>
                  <a:pt x="47" y="58"/>
                </a:cubicBezTo>
                <a:close/>
                <a:moveTo>
                  <a:pt x="57" y="61"/>
                </a:moveTo>
                <a:cubicBezTo>
                  <a:pt x="57" y="63"/>
                  <a:pt x="57" y="63"/>
                  <a:pt x="57" y="63"/>
                </a:cubicBezTo>
                <a:cubicBezTo>
                  <a:pt x="57" y="63"/>
                  <a:pt x="56" y="63"/>
                  <a:pt x="56" y="63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7" y="61"/>
                  <a:pt x="57" y="61"/>
                </a:cubicBezTo>
                <a:close/>
                <a:moveTo>
                  <a:pt x="58" y="62"/>
                </a:moveTo>
                <a:cubicBezTo>
                  <a:pt x="58" y="60"/>
                  <a:pt x="58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58" y="60"/>
                  <a:pt x="58" y="60"/>
                  <a:pt x="59" y="60"/>
                </a:cubicBezTo>
                <a:cubicBezTo>
                  <a:pt x="59" y="62"/>
                  <a:pt x="59" y="62"/>
                  <a:pt x="59" y="62"/>
                </a:cubicBezTo>
                <a:cubicBezTo>
                  <a:pt x="58" y="62"/>
                  <a:pt x="58" y="62"/>
                  <a:pt x="58" y="62"/>
                </a:cubicBezTo>
                <a:cubicBezTo>
                  <a:pt x="58" y="62"/>
                  <a:pt x="58" y="62"/>
                  <a:pt x="58" y="62"/>
                </a:cubicBezTo>
                <a:close/>
                <a:moveTo>
                  <a:pt x="47" y="60"/>
                </a:move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60"/>
                  <a:pt x="47" y="60"/>
                  <a:pt x="47" y="60"/>
                </a:cubicBezTo>
                <a:close/>
                <a:moveTo>
                  <a:pt x="48" y="62"/>
                </a:moveTo>
                <a:cubicBezTo>
                  <a:pt x="48" y="61"/>
                  <a:pt x="48" y="61"/>
                  <a:pt x="48" y="61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63"/>
                  <a:pt x="49" y="63"/>
                  <a:pt x="48" y="62"/>
                </a:cubicBezTo>
                <a:close/>
                <a:moveTo>
                  <a:pt x="55" y="61"/>
                </a:moveTo>
                <a:cubicBezTo>
                  <a:pt x="55" y="63"/>
                  <a:pt x="55" y="63"/>
                  <a:pt x="55" y="63"/>
                </a:cubicBezTo>
                <a:cubicBezTo>
                  <a:pt x="54" y="63"/>
                  <a:pt x="54" y="63"/>
                  <a:pt x="54" y="63"/>
                </a:cubicBezTo>
                <a:cubicBezTo>
                  <a:pt x="54" y="61"/>
                  <a:pt x="54" y="61"/>
                  <a:pt x="54" y="61"/>
                </a:cubicBezTo>
                <a:cubicBezTo>
                  <a:pt x="54" y="61"/>
                  <a:pt x="54" y="61"/>
                  <a:pt x="55" y="61"/>
                </a:cubicBezTo>
                <a:close/>
                <a:moveTo>
                  <a:pt x="51" y="63"/>
                </a:moveTo>
                <a:cubicBezTo>
                  <a:pt x="51" y="61"/>
                  <a:pt x="51" y="61"/>
                  <a:pt x="51" y="61"/>
                </a:cubicBezTo>
                <a:cubicBezTo>
                  <a:pt x="51" y="61"/>
                  <a:pt x="51" y="61"/>
                  <a:pt x="52" y="61"/>
                </a:cubicBezTo>
                <a:cubicBezTo>
                  <a:pt x="52" y="63"/>
                  <a:pt x="52" y="63"/>
                  <a:pt x="52" y="63"/>
                </a:cubicBezTo>
                <a:cubicBezTo>
                  <a:pt x="51" y="63"/>
                  <a:pt x="51" y="63"/>
                  <a:pt x="51" y="63"/>
                </a:cubicBezTo>
                <a:close/>
                <a:moveTo>
                  <a:pt x="55" y="53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4" y="55"/>
                  <a:pt x="54" y="55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3"/>
                  <a:pt x="55" y="53"/>
                  <a:pt x="55" y="53"/>
                </a:cubicBezTo>
                <a:close/>
                <a:moveTo>
                  <a:pt x="56" y="55"/>
                </a:moveTo>
                <a:cubicBezTo>
                  <a:pt x="56" y="53"/>
                  <a:pt x="56" y="53"/>
                  <a:pt x="56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53"/>
                  <a:pt x="56" y="53"/>
                  <a:pt x="57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lose/>
                <a:moveTo>
                  <a:pt x="45" y="53"/>
                </a:moveTo>
                <a:cubicBezTo>
                  <a:pt x="45" y="55"/>
                  <a:pt x="45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46" y="55"/>
                </a:moveTo>
                <a:cubicBezTo>
                  <a:pt x="46" y="53"/>
                  <a:pt x="46" y="53"/>
                  <a:pt x="46" y="53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6" y="55"/>
                </a:cubicBezTo>
                <a:close/>
                <a:moveTo>
                  <a:pt x="53" y="54"/>
                </a:moveTo>
                <a:cubicBezTo>
                  <a:pt x="53" y="56"/>
                  <a:pt x="53" y="56"/>
                  <a:pt x="53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3" y="54"/>
                </a:cubicBezTo>
                <a:close/>
                <a:moveTo>
                  <a:pt x="49" y="56"/>
                </a:moveTo>
                <a:cubicBezTo>
                  <a:pt x="49" y="54"/>
                  <a:pt x="49" y="54"/>
                  <a:pt x="49" y="54"/>
                </a:cubicBezTo>
                <a:cubicBezTo>
                  <a:pt x="49" y="54"/>
                  <a:pt x="49" y="54"/>
                  <a:pt x="50" y="54"/>
                </a:cubicBezTo>
                <a:cubicBezTo>
                  <a:pt x="50" y="56"/>
                  <a:pt x="50" y="56"/>
                  <a:pt x="50" y="56"/>
                </a:cubicBezTo>
                <a:cubicBezTo>
                  <a:pt x="49" y="56"/>
                  <a:pt x="49" y="56"/>
                  <a:pt x="49" y="56"/>
                </a:cubicBezTo>
                <a:close/>
                <a:moveTo>
                  <a:pt x="57" y="46"/>
                </a:move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6" y="48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lose/>
                <a:moveTo>
                  <a:pt x="58" y="48"/>
                </a:move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9" y="46"/>
                </a:cubicBezTo>
                <a:cubicBezTo>
                  <a:pt x="59" y="47"/>
                  <a:pt x="59" y="47"/>
                  <a:pt x="59" y="47"/>
                </a:cubicBezTo>
                <a:cubicBezTo>
                  <a:pt x="59" y="48"/>
                  <a:pt x="59" y="48"/>
                  <a:pt x="59" y="48"/>
                </a:cubicBezTo>
                <a:cubicBezTo>
                  <a:pt x="59" y="48"/>
                  <a:pt x="58" y="48"/>
                  <a:pt x="58" y="48"/>
                </a:cubicBezTo>
                <a:close/>
                <a:moveTo>
                  <a:pt x="47" y="46"/>
                </a:moveTo>
                <a:cubicBezTo>
                  <a:pt x="47" y="48"/>
                  <a:pt x="47" y="48"/>
                  <a:pt x="47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5"/>
                  <a:pt x="47" y="45"/>
                  <a:pt x="47" y="45"/>
                </a:cubicBezTo>
                <a:cubicBezTo>
                  <a:pt x="47" y="46"/>
                  <a:pt x="47" y="46"/>
                  <a:pt x="47" y="46"/>
                </a:cubicBezTo>
                <a:close/>
                <a:moveTo>
                  <a:pt x="48" y="48"/>
                </a:moveTo>
                <a:cubicBezTo>
                  <a:pt x="48" y="46"/>
                  <a:pt x="48" y="46"/>
                  <a:pt x="48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8"/>
                  <a:pt x="49" y="48"/>
                  <a:pt x="48" y="48"/>
                </a:cubicBezTo>
                <a:close/>
                <a:moveTo>
                  <a:pt x="55" y="46"/>
                </a:moveTo>
                <a:cubicBezTo>
                  <a:pt x="55" y="48"/>
                  <a:pt x="55" y="48"/>
                  <a:pt x="55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6"/>
                  <a:pt x="54" y="46"/>
                  <a:pt x="54" y="46"/>
                </a:cubicBezTo>
                <a:cubicBezTo>
                  <a:pt x="54" y="46"/>
                  <a:pt x="54" y="46"/>
                  <a:pt x="55" y="46"/>
                </a:cubicBezTo>
                <a:close/>
                <a:moveTo>
                  <a:pt x="51" y="48"/>
                </a:moveTo>
                <a:cubicBezTo>
                  <a:pt x="51" y="46"/>
                  <a:pt x="51" y="46"/>
                  <a:pt x="51" y="46"/>
                </a:cubicBezTo>
                <a:cubicBezTo>
                  <a:pt x="51" y="46"/>
                  <a:pt x="51" y="46"/>
                  <a:pt x="52" y="46"/>
                </a:cubicBezTo>
                <a:cubicBezTo>
                  <a:pt x="52" y="48"/>
                  <a:pt x="52" y="48"/>
                  <a:pt x="52" y="48"/>
                </a:cubicBezTo>
                <a:cubicBezTo>
                  <a:pt x="51" y="48"/>
                  <a:pt x="51" y="48"/>
                  <a:pt x="51" y="48"/>
                </a:cubicBezTo>
                <a:close/>
                <a:moveTo>
                  <a:pt x="56" y="39"/>
                </a:moveTo>
                <a:cubicBezTo>
                  <a:pt x="56" y="39"/>
                  <a:pt x="56" y="39"/>
                  <a:pt x="56" y="39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39"/>
                  <a:pt x="56" y="39"/>
                  <a:pt x="56" y="39"/>
                </a:cubicBezTo>
                <a:close/>
                <a:moveTo>
                  <a:pt x="57" y="40"/>
                </a:moveTo>
                <a:cubicBezTo>
                  <a:pt x="58" y="40"/>
                  <a:pt x="58" y="40"/>
                  <a:pt x="58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7" y="38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40"/>
                  <a:pt x="57" y="40"/>
                  <a:pt x="57" y="40"/>
                </a:cubicBezTo>
                <a:close/>
                <a:moveTo>
                  <a:pt x="47" y="38"/>
                </a:moveTo>
                <a:cubicBezTo>
                  <a:pt x="47" y="38"/>
                  <a:pt x="46" y="38"/>
                  <a:pt x="46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7" y="40"/>
                  <a:pt x="47" y="40"/>
                </a:cubicBezTo>
                <a:cubicBezTo>
                  <a:pt x="47" y="38"/>
                  <a:pt x="47" y="38"/>
                  <a:pt x="47" y="38"/>
                </a:cubicBezTo>
                <a:close/>
                <a:moveTo>
                  <a:pt x="48" y="40"/>
                </a:moveTo>
                <a:cubicBezTo>
                  <a:pt x="48" y="40"/>
                  <a:pt x="48" y="41"/>
                  <a:pt x="48" y="41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9"/>
                  <a:pt x="48" y="38"/>
                  <a:pt x="48" y="38"/>
                </a:cubicBezTo>
                <a:cubicBezTo>
                  <a:pt x="48" y="40"/>
                  <a:pt x="48" y="40"/>
                  <a:pt x="48" y="40"/>
                </a:cubicBezTo>
                <a:close/>
                <a:moveTo>
                  <a:pt x="54" y="39"/>
                </a:moveTo>
                <a:cubicBezTo>
                  <a:pt x="54" y="39"/>
                  <a:pt x="53" y="39"/>
                  <a:pt x="53" y="39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41"/>
                  <a:pt x="54" y="41"/>
                  <a:pt x="54" y="41"/>
                </a:cubicBezTo>
                <a:cubicBezTo>
                  <a:pt x="54" y="39"/>
                  <a:pt x="54" y="39"/>
                  <a:pt x="54" y="39"/>
                </a:cubicBezTo>
                <a:close/>
                <a:moveTo>
                  <a:pt x="50" y="41"/>
                </a:moveTo>
                <a:cubicBezTo>
                  <a:pt x="50" y="41"/>
                  <a:pt x="51" y="41"/>
                  <a:pt x="51" y="41"/>
                </a:cubicBezTo>
                <a:cubicBezTo>
                  <a:pt x="51" y="39"/>
                  <a:pt x="51" y="39"/>
                  <a:pt x="51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50" y="41"/>
                  <a:pt x="50" y="41"/>
                  <a:pt x="50" y="41"/>
                </a:cubicBezTo>
                <a:close/>
                <a:moveTo>
                  <a:pt x="48" y="36"/>
                </a:moveTo>
                <a:cubicBezTo>
                  <a:pt x="47" y="36"/>
                  <a:pt x="46" y="36"/>
                  <a:pt x="46" y="36"/>
                </a:cubicBezTo>
                <a:cubicBezTo>
                  <a:pt x="46" y="36"/>
                  <a:pt x="47" y="36"/>
                  <a:pt x="48" y="36"/>
                </a:cubicBezTo>
                <a:cubicBezTo>
                  <a:pt x="49" y="36"/>
                  <a:pt x="50" y="37"/>
                  <a:pt x="52" y="37"/>
                </a:cubicBezTo>
                <a:cubicBezTo>
                  <a:pt x="54" y="37"/>
                  <a:pt x="55" y="36"/>
                  <a:pt x="57" y="36"/>
                </a:cubicBezTo>
                <a:cubicBezTo>
                  <a:pt x="57" y="36"/>
                  <a:pt x="58" y="36"/>
                  <a:pt x="58" y="36"/>
                </a:cubicBezTo>
                <a:cubicBezTo>
                  <a:pt x="58" y="36"/>
                  <a:pt x="57" y="36"/>
                  <a:pt x="57" y="36"/>
                </a:cubicBezTo>
                <a:cubicBezTo>
                  <a:pt x="55" y="35"/>
                  <a:pt x="54" y="35"/>
                  <a:pt x="52" y="35"/>
                </a:cubicBezTo>
                <a:cubicBezTo>
                  <a:pt x="50" y="35"/>
                  <a:pt x="49" y="35"/>
                  <a:pt x="48" y="36"/>
                </a:cubicBezTo>
                <a:close/>
                <a:moveTo>
                  <a:pt x="17" y="56"/>
                </a:moveTo>
                <a:cubicBezTo>
                  <a:pt x="18" y="57"/>
                  <a:pt x="18" y="57"/>
                  <a:pt x="18" y="58"/>
                </a:cubicBezTo>
                <a:cubicBezTo>
                  <a:pt x="18" y="62"/>
                  <a:pt x="18" y="62"/>
                  <a:pt x="18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8" y="63"/>
                  <a:pt x="17" y="64"/>
                  <a:pt x="15" y="65"/>
                </a:cubicBezTo>
                <a:cubicBezTo>
                  <a:pt x="14" y="65"/>
                  <a:pt x="12" y="65"/>
                  <a:pt x="10" y="65"/>
                </a:cubicBezTo>
                <a:cubicBezTo>
                  <a:pt x="8" y="65"/>
                  <a:pt x="7" y="65"/>
                  <a:pt x="5" y="65"/>
                </a:cubicBezTo>
                <a:cubicBezTo>
                  <a:pt x="4" y="64"/>
                  <a:pt x="2" y="63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7"/>
                  <a:pt x="3" y="56"/>
                  <a:pt x="4" y="56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0"/>
                  <a:pt x="3" y="50"/>
                  <a:pt x="3" y="50"/>
                </a:cubicBezTo>
                <a:cubicBezTo>
                  <a:pt x="3" y="50"/>
                  <a:pt x="3" y="50"/>
                  <a:pt x="3" y="50"/>
                </a:cubicBezTo>
                <a:cubicBezTo>
                  <a:pt x="3" y="49"/>
                  <a:pt x="4" y="48"/>
                  <a:pt x="6" y="48"/>
                </a:cubicBezTo>
                <a:cubicBezTo>
                  <a:pt x="7" y="47"/>
                  <a:pt x="9" y="47"/>
                  <a:pt x="11" y="47"/>
                </a:cubicBezTo>
                <a:cubicBezTo>
                  <a:pt x="13" y="47"/>
                  <a:pt x="15" y="47"/>
                  <a:pt x="16" y="48"/>
                </a:cubicBezTo>
                <a:cubicBezTo>
                  <a:pt x="18" y="48"/>
                  <a:pt x="19" y="49"/>
                  <a:pt x="19" y="5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5"/>
                  <a:pt x="18" y="56"/>
                  <a:pt x="17" y="56"/>
                </a:cubicBezTo>
                <a:close/>
                <a:moveTo>
                  <a:pt x="9" y="55"/>
                </a:moveTo>
                <a:cubicBezTo>
                  <a:pt x="10" y="55"/>
                  <a:pt x="10" y="55"/>
                  <a:pt x="10" y="55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9" y="53"/>
                </a:cubicBezTo>
                <a:cubicBezTo>
                  <a:pt x="9" y="55"/>
                  <a:pt x="9" y="55"/>
                  <a:pt x="9" y="55"/>
                </a:cubicBezTo>
                <a:close/>
                <a:moveTo>
                  <a:pt x="13" y="57"/>
                </a:moveTo>
                <a:cubicBezTo>
                  <a:pt x="13" y="57"/>
                  <a:pt x="12" y="57"/>
                  <a:pt x="11" y="57"/>
                </a:cubicBezTo>
                <a:cubicBezTo>
                  <a:pt x="10" y="57"/>
                  <a:pt x="9" y="57"/>
                  <a:pt x="8" y="57"/>
                </a:cubicBezTo>
                <a:cubicBezTo>
                  <a:pt x="7" y="57"/>
                  <a:pt x="6" y="57"/>
                  <a:pt x="6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5" y="58"/>
                  <a:pt x="5" y="58"/>
                  <a:pt x="6" y="58"/>
                </a:cubicBezTo>
                <a:cubicBezTo>
                  <a:pt x="7" y="59"/>
                  <a:pt x="9" y="59"/>
                  <a:pt x="10" y="59"/>
                </a:cubicBezTo>
                <a:cubicBezTo>
                  <a:pt x="12" y="59"/>
                  <a:pt x="14" y="59"/>
                  <a:pt x="15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8"/>
                  <a:pt x="16" y="58"/>
                  <a:pt x="15" y="58"/>
                </a:cubicBezTo>
                <a:cubicBezTo>
                  <a:pt x="14" y="57"/>
                  <a:pt x="14" y="57"/>
                  <a:pt x="13" y="57"/>
                </a:cubicBezTo>
                <a:close/>
                <a:moveTo>
                  <a:pt x="7" y="53"/>
                </a:moveTo>
                <a:cubicBezTo>
                  <a:pt x="7" y="55"/>
                  <a:pt x="7" y="55"/>
                  <a:pt x="7" y="55"/>
                </a:cubicBezTo>
                <a:cubicBezTo>
                  <a:pt x="7" y="55"/>
                  <a:pt x="8" y="55"/>
                  <a:pt x="8" y="55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53"/>
                  <a:pt x="7" y="53"/>
                  <a:pt x="7" y="53"/>
                </a:cubicBezTo>
                <a:close/>
                <a:moveTo>
                  <a:pt x="6" y="54"/>
                </a:moveTo>
                <a:cubicBezTo>
                  <a:pt x="6" y="52"/>
                  <a:pt x="6" y="52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52"/>
                  <a:pt x="6" y="52"/>
                  <a:pt x="5" y="52"/>
                </a:cubicBez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6" y="54"/>
                  <a:pt x="6" y="54"/>
                </a:cubicBezTo>
                <a:close/>
                <a:moveTo>
                  <a:pt x="17" y="52"/>
                </a:moveTo>
                <a:cubicBezTo>
                  <a:pt x="17" y="54"/>
                  <a:pt x="17" y="54"/>
                  <a:pt x="17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lose/>
                <a:moveTo>
                  <a:pt x="16" y="55"/>
                </a:moveTo>
                <a:cubicBezTo>
                  <a:pt x="16" y="53"/>
                  <a:pt x="16" y="53"/>
                  <a:pt x="16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5" y="55"/>
                  <a:pt x="15" y="55"/>
                  <a:pt x="15" y="55"/>
                </a:cubicBezTo>
                <a:cubicBezTo>
                  <a:pt x="15" y="55"/>
                  <a:pt x="15" y="55"/>
                  <a:pt x="16" y="55"/>
                </a:cubicBezTo>
                <a:close/>
                <a:moveTo>
                  <a:pt x="16" y="50"/>
                </a:moveTo>
                <a:cubicBezTo>
                  <a:pt x="15" y="49"/>
                  <a:pt x="13" y="49"/>
                  <a:pt x="11" y="49"/>
                </a:cubicBezTo>
                <a:cubicBezTo>
                  <a:pt x="9" y="49"/>
                  <a:pt x="8" y="49"/>
                  <a:pt x="7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6" y="50"/>
                  <a:pt x="6" y="50"/>
                  <a:pt x="7" y="50"/>
                </a:cubicBezTo>
                <a:cubicBezTo>
                  <a:pt x="8" y="51"/>
                  <a:pt x="9" y="51"/>
                  <a:pt x="11" y="51"/>
                </a:cubicBezTo>
                <a:cubicBezTo>
                  <a:pt x="13" y="51"/>
                  <a:pt x="15" y="51"/>
                  <a:pt x="16" y="50"/>
                </a:cubicBezTo>
                <a:cubicBezTo>
                  <a:pt x="16" y="50"/>
                  <a:pt x="17" y="50"/>
                  <a:pt x="17" y="50"/>
                </a:cubicBezTo>
                <a:cubicBezTo>
                  <a:pt x="17" y="50"/>
                  <a:pt x="16" y="50"/>
                  <a:pt x="16" y="50"/>
                </a:cubicBezTo>
                <a:close/>
                <a:moveTo>
                  <a:pt x="6" y="61"/>
                </a:moveTo>
                <a:cubicBezTo>
                  <a:pt x="6" y="63"/>
                  <a:pt x="6" y="63"/>
                  <a:pt x="6" y="63"/>
                </a:cubicBezTo>
                <a:cubicBezTo>
                  <a:pt x="6" y="63"/>
                  <a:pt x="7" y="63"/>
                  <a:pt x="7" y="63"/>
                </a:cubicBezTo>
                <a:cubicBezTo>
                  <a:pt x="7" y="61"/>
                  <a:pt x="7" y="61"/>
                  <a:pt x="7" y="61"/>
                </a:cubicBezTo>
                <a:cubicBezTo>
                  <a:pt x="7" y="61"/>
                  <a:pt x="6" y="61"/>
                  <a:pt x="6" y="61"/>
                </a:cubicBezTo>
                <a:close/>
                <a:moveTo>
                  <a:pt x="5" y="62"/>
                </a:moveTo>
                <a:cubicBezTo>
                  <a:pt x="5" y="60"/>
                  <a:pt x="5" y="60"/>
                  <a:pt x="5" y="60"/>
                </a:cubicBezTo>
                <a:cubicBezTo>
                  <a:pt x="5" y="60"/>
                  <a:pt x="5" y="60"/>
                  <a:pt x="5" y="60"/>
                </a:cubicBezTo>
                <a:cubicBezTo>
                  <a:pt x="5" y="60"/>
                  <a:pt x="5" y="60"/>
                  <a:pt x="5" y="60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62"/>
                  <a:pt x="5" y="62"/>
                  <a:pt x="5" y="62"/>
                </a:cubicBezTo>
                <a:close/>
                <a:moveTo>
                  <a:pt x="16" y="60"/>
                </a:move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60"/>
                  <a:pt x="16" y="60"/>
                  <a:pt x="16" y="60"/>
                </a:cubicBezTo>
                <a:close/>
                <a:moveTo>
                  <a:pt x="15" y="63"/>
                </a:move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4" y="61"/>
                  <a:pt x="14" y="61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3"/>
                  <a:pt x="15" y="63"/>
                  <a:pt x="15" y="63"/>
                </a:cubicBezTo>
                <a:close/>
                <a:moveTo>
                  <a:pt x="9" y="61"/>
                </a:moveTo>
                <a:cubicBezTo>
                  <a:pt x="9" y="63"/>
                  <a:pt x="9" y="63"/>
                  <a:pt x="9" y="63"/>
                </a:cubicBezTo>
                <a:cubicBezTo>
                  <a:pt x="9" y="63"/>
                  <a:pt x="9" y="63"/>
                  <a:pt x="9" y="63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61"/>
                  <a:pt x="9" y="61"/>
                  <a:pt x="9" y="61"/>
                </a:cubicBezTo>
                <a:close/>
                <a:moveTo>
                  <a:pt x="12" y="63"/>
                </a:move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1" y="61"/>
                </a:cubicBezTo>
                <a:cubicBezTo>
                  <a:pt x="11" y="63"/>
                  <a:pt x="11" y="63"/>
                  <a:pt x="11" y="63"/>
                </a:cubicBezTo>
                <a:cubicBezTo>
                  <a:pt x="12" y="63"/>
                  <a:pt x="12" y="63"/>
                  <a:pt x="12" y="6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4" name="Freeform 60"/>
          <p:cNvSpPr>
            <a:spLocks noEditPoints="1"/>
          </p:cNvSpPr>
          <p:nvPr/>
        </p:nvSpPr>
        <p:spPr bwMode="auto">
          <a:xfrm>
            <a:off x="5491836" y="2606254"/>
            <a:ext cx="437335" cy="459367"/>
          </a:xfrm>
          <a:custGeom>
            <a:avLst/>
            <a:gdLst>
              <a:gd name="T0" fmla="*/ 200076 w 63"/>
              <a:gd name="T1" fmla="*/ 581746 h 66"/>
              <a:gd name="T2" fmla="*/ 220083 w 63"/>
              <a:gd name="T3" fmla="*/ 611836 h 66"/>
              <a:gd name="T4" fmla="*/ 260098 w 63"/>
              <a:gd name="T5" fmla="*/ 401204 h 66"/>
              <a:gd name="T6" fmla="*/ 370140 w 63"/>
              <a:gd name="T7" fmla="*/ 611836 h 66"/>
              <a:gd name="T8" fmla="*/ 410155 w 63"/>
              <a:gd name="T9" fmla="*/ 581746 h 66"/>
              <a:gd name="T10" fmla="*/ 450170 w 63"/>
              <a:gd name="T11" fmla="*/ 300903 h 66"/>
              <a:gd name="T12" fmla="*/ 440166 w 63"/>
              <a:gd name="T13" fmla="*/ 290873 h 66"/>
              <a:gd name="T14" fmla="*/ 440166 w 63"/>
              <a:gd name="T15" fmla="*/ 280843 h 66"/>
              <a:gd name="T16" fmla="*/ 200076 w 63"/>
              <a:gd name="T17" fmla="*/ 290873 h 66"/>
              <a:gd name="T18" fmla="*/ 180068 w 63"/>
              <a:gd name="T19" fmla="*/ 300903 h 66"/>
              <a:gd name="T20" fmla="*/ 320121 w 63"/>
              <a:gd name="T21" fmla="*/ 10030 h 66"/>
              <a:gd name="T22" fmla="*/ 630238 w 63"/>
              <a:gd name="T23" fmla="*/ 180542 h 66"/>
              <a:gd name="T24" fmla="*/ 580219 w 63"/>
              <a:gd name="T25" fmla="*/ 220662 h 66"/>
              <a:gd name="T26" fmla="*/ 550208 w 63"/>
              <a:gd name="T27" fmla="*/ 260783 h 66"/>
              <a:gd name="T28" fmla="*/ 530200 w 63"/>
              <a:gd name="T29" fmla="*/ 280843 h 66"/>
              <a:gd name="T30" fmla="*/ 530200 w 63"/>
              <a:gd name="T31" fmla="*/ 290873 h 66"/>
              <a:gd name="T32" fmla="*/ 510193 w 63"/>
              <a:gd name="T33" fmla="*/ 300903 h 66"/>
              <a:gd name="T34" fmla="*/ 550208 w 63"/>
              <a:gd name="T35" fmla="*/ 581746 h 66"/>
              <a:gd name="T36" fmla="*/ 580219 w 63"/>
              <a:gd name="T37" fmla="*/ 611836 h 66"/>
              <a:gd name="T38" fmla="*/ 50019 w 63"/>
              <a:gd name="T39" fmla="*/ 661987 h 66"/>
              <a:gd name="T40" fmla="*/ 80030 w 63"/>
              <a:gd name="T41" fmla="*/ 611836 h 66"/>
              <a:gd name="T42" fmla="*/ 100038 w 63"/>
              <a:gd name="T43" fmla="*/ 581746 h 66"/>
              <a:gd name="T44" fmla="*/ 120045 w 63"/>
              <a:gd name="T45" fmla="*/ 300903 h 66"/>
              <a:gd name="T46" fmla="*/ 100038 w 63"/>
              <a:gd name="T47" fmla="*/ 290873 h 66"/>
              <a:gd name="T48" fmla="*/ 90034 w 63"/>
              <a:gd name="T49" fmla="*/ 280843 h 66"/>
              <a:gd name="T50" fmla="*/ 50019 w 63"/>
              <a:gd name="T51" fmla="*/ 260783 h 66"/>
              <a:gd name="T52" fmla="*/ 10004 w 63"/>
              <a:gd name="T53" fmla="*/ 220662 h 66"/>
              <a:gd name="T54" fmla="*/ 150057 w 63"/>
              <a:gd name="T55" fmla="*/ 90271 h 66"/>
              <a:gd name="T56" fmla="*/ 310117 w 63"/>
              <a:gd name="T57" fmla="*/ 0 h 66"/>
              <a:gd name="T58" fmla="*/ 450170 w 63"/>
              <a:gd name="T59" fmla="*/ 130391 h 66"/>
              <a:gd name="T60" fmla="*/ 170064 w 63"/>
              <a:gd name="T61" fmla="*/ 130391 h 66"/>
              <a:gd name="T62" fmla="*/ 310117 w 63"/>
              <a:gd name="T63" fmla="*/ 170512 h 66"/>
              <a:gd name="T64" fmla="*/ 450170 w 63"/>
              <a:gd name="T65" fmla="*/ 130391 h 6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63"/>
              <a:gd name="T100" fmla="*/ 0 h 66"/>
              <a:gd name="T101" fmla="*/ 63 w 63"/>
              <a:gd name="T102" fmla="*/ 66 h 6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63" h="66">
                <a:moveTo>
                  <a:pt x="18" y="30"/>
                </a:moveTo>
                <a:cubicBezTo>
                  <a:pt x="20" y="58"/>
                  <a:pt x="20" y="58"/>
                  <a:pt x="20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61"/>
                  <a:pt x="22" y="61"/>
                  <a:pt x="22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6" y="40"/>
                  <a:pt x="26" y="40"/>
                  <a:pt x="26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7" y="61"/>
                  <a:pt x="37" y="61"/>
                  <a:pt x="37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58"/>
                  <a:pt x="41" y="58"/>
                  <a:pt x="41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0"/>
                  <a:pt x="45" y="30"/>
                  <a:pt x="45" y="30"/>
                </a:cubicBezTo>
                <a:cubicBezTo>
                  <a:pt x="44" y="30"/>
                  <a:pt x="44" y="30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8"/>
                  <a:pt x="44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30"/>
                  <a:pt x="19" y="30"/>
                  <a:pt x="18" y="30"/>
                </a:cubicBezTo>
                <a:cubicBezTo>
                  <a:pt x="18" y="30"/>
                  <a:pt x="18" y="30"/>
                  <a:pt x="18" y="30"/>
                </a:cubicBezTo>
                <a:close/>
                <a:moveTo>
                  <a:pt x="32" y="1"/>
                </a:moveTo>
                <a:cubicBezTo>
                  <a:pt x="48" y="9"/>
                  <a:pt x="48" y="9"/>
                  <a:pt x="48" y="9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22"/>
                  <a:pt x="62" y="22"/>
                  <a:pt x="62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6"/>
                  <a:pt x="58" y="26"/>
                  <a:pt x="58" y="26"/>
                </a:cubicBezTo>
                <a:cubicBezTo>
                  <a:pt x="55" y="26"/>
                  <a:pt x="55" y="26"/>
                  <a:pt x="55" y="26"/>
                </a:cubicBezTo>
                <a:cubicBezTo>
                  <a:pt x="55" y="28"/>
                  <a:pt x="55" y="28"/>
                  <a:pt x="55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8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3" y="58"/>
                  <a:pt x="53" y="58"/>
                  <a:pt x="53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61"/>
                  <a:pt x="55" y="61"/>
                  <a:pt x="55" y="61"/>
                </a:cubicBezTo>
                <a:cubicBezTo>
                  <a:pt x="58" y="61"/>
                  <a:pt x="58" y="61"/>
                  <a:pt x="58" y="61"/>
                </a:cubicBezTo>
                <a:cubicBezTo>
                  <a:pt x="58" y="66"/>
                  <a:pt x="58" y="66"/>
                  <a:pt x="58" y="66"/>
                </a:cubicBezTo>
                <a:cubicBezTo>
                  <a:pt x="5" y="66"/>
                  <a:pt x="5" y="66"/>
                  <a:pt x="5" y="66"/>
                </a:cubicBezTo>
                <a:cubicBezTo>
                  <a:pt x="5" y="61"/>
                  <a:pt x="5" y="61"/>
                  <a:pt x="5" y="61"/>
                </a:cubicBezTo>
                <a:cubicBezTo>
                  <a:pt x="8" y="61"/>
                  <a:pt x="8" y="61"/>
                  <a:pt x="8" y="61"/>
                </a:cubicBezTo>
                <a:cubicBezTo>
                  <a:pt x="8" y="58"/>
                  <a:pt x="8" y="58"/>
                  <a:pt x="8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1" y="30"/>
                  <a:pt x="10" y="30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8"/>
                  <a:pt x="11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6"/>
                  <a:pt x="9" y="26"/>
                  <a:pt x="9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2"/>
                  <a:pt x="5" y="22"/>
                  <a:pt x="5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15" y="9"/>
                  <a:pt x="15" y="9"/>
                  <a:pt x="15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1"/>
                  <a:pt x="32" y="1"/>
                  <a:pt x="32" y="1"/>
                </a:cubicBezTo>
                <a:close/>
                <a:moveTo>
                  <a:pt x="45" y="13"/>
                </a:moveTo>
                <a:cubicBezTo>
                  <a:pt x="31" y="5"/>
                  <a:pt x="31" y="5"/>
                  <a:pt x="31" y="5"/>
                </a:cubicBezTo>
                <a:cubicBezTo>
                  <a:pt x="17" y="13"/>
                  <a:pt x="17" y="13"/>
                  <a:pt x="17" y="13"/>
                </a:cubicBezTo>
                <a:cubicBezTo>
                  <a:pt x="10" y="17"/>
                  <a:pt x="10" y="17"/>
                  <a:pt x="10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53" y="17"/>
                  <a:pt x="53" y="17"/>
                  <a:pt x="53" y="17"/>
                </a:cubicBezTo>
                <a:lnTo>
                  <a:pt x="45" y="13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5" name="Freeform 61"/>
          <p:cNvSpPr>
            <a:spLocks noEditPoints="1"/>
          </p:cNvSpPr>
          <p:nvPr/>
        </p:nvSpPr>
        <p:spPr bwMode="auto">
          <a:xfrm>
            <a:off x="5455483" y="4108836"/>
            <a:ext cx="493517" cy="389966"/>
          </a:xfrm>
          <a:custGeom>
            <a:avLst/>
            <a:gdLst>
              <a:gd name="T0" fmla="*/ 450942 w 276"/>
              <a:gd name="T1" fmla="*/ 90225 h 218"/>
              <a:gd name="T2" fmla="*/ 450942 w 276"/>
              <a:gd name="T3" fmla="*/ 30934 h 218"/>
              <a:gd name="T4" fmla="*/ 481864 w 276"/>
              <a:gd name="T5" fmla="*/ 0 h 218"/>
              <a:gd name="T6" fmla="*/ 711200 w 276"/>
              <a:gd name="T7" fmla="*/ 0 h 218"/>
              <a:gd name="T8" fmla="*/ 711200 w 276"/>
              <a:gd name="T9" fmla="*/ 531041 h 218"/>
              <a:gd name="T10" fmla="*/ 682855 w 276"/>
              <a:gd name="T11" fmla="*/ 561975 h 218"/>
              <a:gd name="T12" fmla="*/ 450942 w 276"/>
              <a:gd name="T13" fmla="*/ 561975 h 218"/>
              <a:gd name="T14" fmla="*/ 450942 w 276"/>
              <a:gd name="T15" fmla="*/ 451127 h 218"/>
              <a:gd name="T16" fmla="*/ 322101 w 276"/>
              <a:gd name="T17" fmla="*/ 451127 h 218"/>
              <a:gd name="T18" fmla="*/ 350446 w 276"/>
              <a:gd name="T19" fmla="*/ 512996 h 218"/>
              <a:gd name="T20" fmla="*/ 110803 w 276"/>
              <a:gd name="T21" fmla="*/ 551664 h 218"/>
              <a:gd name="T22" fmla="*/ 149455 w 276"/>
              <a:gd name="T23" fmla="*/ 512996 h 218"/>
              <a:gd name="T24" fmla="*/ 30922 w 276"/>
              <a:gd name="T25" fmla="*/ 451127 h 218"/>
              <a:gd name="T26" fmla="*/ 0 w 276"/>
              <a:gd name="T27" fmla="*/ 422770 h 218"/>
              <a:gd name="T28" fmla="*/ 0 w 276"/>
              <a:gd name="T29" fmla="*/ 90225 h 218"/>
              <a:gd name="T30" fmla="*/ 30922 w 276"/>
              <a:gd name="T31" fmla="*/ 90225 h 218"/>
              <a:gd name="T32" fmla="*/ 110803 w 276"/>
              <a:gd name="T33" fmla="*/ 291299 h 218"/>
              <a:gd name="T34" fmla="*/ 211299 w 276"/>
              <a:gd name="T35" fmla="*/ 252631 h 218"/>
              <a:gd name="T36" fmla="*/ 239643 w 276"/>
              <a:gd name="T37" fmla="*/ 270676 h 218"/>
              <a:gd name="T38" fmla="*/ 270565 w 276"/>
              <a:gd name="T39" fmla="*/ 280988 h 218"/>
              <a:gd name="T40" fmla="*/ 291180 w 276"/>
              <a:gd name="T41" fmla="*/ 270676 h 218"/>
              <a:gd name="T42" fmla="*/ 322101 w 276"/>
              <a:gd name="T43" fmla="*/ 211385 h 218"/>
              <a:gd name="T44" fmla="*/ 350446 w 276"/>
              <a:gd name="T45" fmla="*/ 211385 h 218"/>
              <a:gd name="T46" fmla="*/ 340139 w 276"/>
              <a:gd name="T47" fmla="*/ 170139 h 218"/>
              <a:gd name="T48" fmla="*/ 311794 w 276"/>
              <a:gd name="T49" fmla="*/ 190762 h 218"/>
              <a:gd name="T50" fmla="*/ 280872 w 276"/>
              <a:gd name="T51" fmla="*/ 201074 h 218"/>
              <a:gd name="T52" fmla="*/ 260258 w 276"/>
              <a:gd name="T53" fmla="*/ 260365 h 218"/>
              <a:gd name="T54" fmla="*/ 231913 w 276"/>
              <a:gd name="T55" fmla="*/ 232008 h 218"/>
              <a:gd name="T56" fmla="*/ 221606 w 276"/>
              <a:gd name="T57" fmla="*/ 232008 h 218"/>
              <a:gd name="T58" fmla="*/ 100496 w 276"/>
              <a:gd name="T59" fmla="*/ 270676 h 218"/>
              <a:gd name="T60" fmla="*/ 131417 w 276"/>
              <a:gd name="T61" fmla="*/ 371213 h 218"/>
              <a:gd name="T62" fmla="*/ 159762 w 276"/>
              <a:gd name="T63" fmla="*/ 301610 h 218"/>
              <a:gd name="T64" fmla="*/ 131417 w 276"/>
              <a:gd name="T65" fmla="*/ 371213 h 218"/>
              <a:gd name="T66" fmla="*/ 322101 w 276"/>
              <a:gd name="T67" fmla="*/ 371213 h 218"/>
              <a:gd name="T68" fmla="*/ 350446 w 276"/>
              <a:gd name="T69" fmla="*/ 242319 h 218"/>
              <a:gd name="T70" fmla="*/ 322101 w 276"/>
              <a:gd name="T71" fmla="*/ 371213 h 218"/>
              <a:gd name="T72" fmla="*/ 270565 w 276"/>
              <a:gd name="T73" fmla="*/ 371213 h 218"/>
              <a:gd name="T74" fmla="*/ 301487 w 276"/>
              <a:gd name="T75" fmla="*/ 311922 h 218"/>
              <a:gd name="T76" fmla="*/ 270565 w 276"/>
              <a:gd name="T77" fmla="*/ 371213 h 218"/>
              <a:gd name="T78" fmla="*/ 221606 w 276"/>
              <a:gd name="T79" fmla="*/ 371213 h 218"/>
              <a:gd name="T80" fmla="*/ 249951 w 276"/>
              <a:gd name="T81" fmla="*/ 301610 h 218"/>
              <a:gd name="T82" fmla="*/ 221606 w 276"/>
              <a:gd name="T83" fmla="*/ 371213 h 218"/>
              <a:gd name="T84" fmla="*/ 170070 w 276"/>
              <a:gd name="T85" fmla="*/ 371213 h 218"/>
              <a:gd name="T86" fmla="*/ 211299 w 276"/>
              <a:gd name="T87" fmla="*/ 280988 h 218"/>
              <a:gd name="T88" fmla="*/ 170070 w 276"/>
              <a:gd name="T89" fmla="*/ 371213 h 218"/>
              <a:gd name="T90" fmla="*/ 541130 w 276"/>
              <a:gd name="T91" fmla="*/ 190762 h 218"/>
              <a:gd name="T92" fmla="*/ 651933 w 276"/>
              <a:gd name="T93" fmla="*/ 162406 h 218"/>
              <a:gd name="T94" fmla="*/ 541130 w 276"/>
              <a:gd name="T95" fmla="*/ 100537 h 218"/>
              <a:gd name="T96" fmla="*/ 651933 w 276"/>
              <a:gd name="T97" fmla="*/ 61869 h 218"/>
              <a:gd name="T98" fmla="*/ 512786 w 276"/>
              <a:gd name="T99" fmla="*/ 502684 h 218"/>
              <a:gd name="T100" fmla="*/ 651933 w 276"/>
              <a:gd name="T101" fmla="*/ 252631 h 218"/>
              <a:gd name="T102" fmla="*/ 541130 w 276"/>
              <a:gd name="T103" fmla="*/ 190762 h 218"/>
              <a:gd name="T104" fmla="*/ 422597 w 276"/>
              <a:gd name="T105" fmla="*/ 152094 h 218"/>
              <a:gd name="T106" fmla="*/ 59267 w 276"/>
              <a:gd name="T107" fmla="*/ 391836 h 218"/>
              <a:gd name="T108" fmla="*/ 422597 w 276"/>
              <a:gd name="T109" fmla="*/ 152094 h 21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276"/>
              <a:gd name="T166" fmla="*/ 0 h 218"/>
              <a:gd name="T167" fmla="*/ 276 w 276"/>
              <a:gd name="T168" fmla="*/ 218 h 218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276" h="218">
                <a:moveTo>
                  <a:pt x="12" y="35"/>
                </a:moveTo>
                <a:lnTo>
                  <a:pt x="175" y="35"/>
                </a:lnTo>
                <a:lnTo>
                  <a:pt x="175" y="12"/>
                </a:lnTo>
                <a:lnTo>
                  <a:pt x="175" y="0"/>
                </a:lnTo>
                <a:lnTo>
                  <a:pt x="187" y="0"/>
                </a:lnTo>
                <a:lnTo>
                  <a:pt x="265" y="0"/>
                </a:lnTo>
                <a:lnTo>
                  <a:pt x="276" y="0"/>
                </a:lnTo>
                <a:lnTo>
                  <a:pt x="276" y="12"/>
                </a:lnTo>
                <a:lnTo>
                  <a:pt x="276" y="206"/>
                </a:lnTo>
                <a:lnTo>
                  <a:pt x="276" y="218"/>
                </a:lnTo>
                <a:lnTo>
                  <a:pt x="265" y="218"/>
                </a:lnTo>
                <a:lnTo>
                  <a:pt x="187" y="218"/>
                </a:lnTo>
                <a:lnTo>
                  <a:pt x="175" y="218"/>
                </a:lnTo>
                <a:lnTo>
                  <a:pt x="175" y="206"/>
                </a:lnTo>
                <a:lnTo>
                  <a:pt x="175" y="175"/>
                </a:lnTo>
                <a:lnTo>
                  <a:pt x="125" y="175"/>
                </a:lnTo>
                <a:lnTo>
                  <a:pt x="125" y="199"/>
                </a:lnTo>
                <a:lnTo>
                  <a:pt x="136" y="199"/>
                </a:lnTo>
                <a:lnTo>
                  <a:pt x="136" y="214"/>
                </a:lnTo>
                <a:lnTo>
                  <a:pt x="43" y="214"/>
                </a:lnTo>
                <a:lnTo>
                  <a:pt x="43" y="199"/>
                </a:lnTo>
                <a:lnTo>
                  <a:pt x="58" y="199"/>
                </a:lnTo>
                <a:lnTo>
                  <a:pt x="58" y="175"/>
                </a:lnTo>
                <a:lnTo>
                  <a:pt x="12" y="175"/>
                </a:lnTo>
                <a:lnTo>
                  <a:pt x="0" y="175"/>
                </a:lnTo>
                <a:lnTo>
                  <a:pt x="0" y="164"/>
                </a:lnTo>
                <a:lnTo>
                  <a:pt x="0" y="47"/>
                </a:lnTo>
                <a:lnTo>
                  <a:pt x="0" y="35"/>
                </a:lnTo>
                <a:lnTo>
                  <a:pt x="12" y="35"/>
                </a:lnTo>
                <a:close/>
                <a:moveTo>
                  <a:pt x="39" y="105"/>
                </a:moveTo>
                <a:lnTo>
                  <a:pt x="43" y="113"/>
                </a:lnTo>
                <a:lnTo>
                  <a:pt x="70" y="98"/>
                </a:lnTo>
                <a:lnTo>
                  <a:pt x="82" y="98"/>
                </a:lnTo>
                <a:lnTo>
                  <a:pt x="90" y="105"/>
                </a:lnTo>
                <a:lnTo>
                  <a:pt x="93" y="105"/>
                </a:lnTo>
                <a:lnTo>
                  <a:pt x="105" y="109"/>
                </a:lnTo>
                <a:lnTo>
                  <a:pt x="109" y="113"/>
                </a:lnTo>
                <a:lnTo>
                  <a:pt x="113" y="105"/>
                </a:lnTo>
                <a:lnTo>
                  <a:pt x="117" y="82"/>
                </a:lnTo>
                <a:lnTo>
                  <a:pt x="125" y="82"/>
                </a:lnTo>
                <a:lnTo>
                  <a:pt x="125" y="90"/>
                </a:lnTo>
                <a:lnTo>
                  <a:pt x="136" y="82"/>
                </a:lnTo>
                <a:lnTo>
                  <a:pt x="144" y="70"/>
                </a:lnTo>
                <a:lnTo>
                  <a:pt x="132" y="66"/>
                </a:lnTo>
                <a:lnTo>
                  <a:pt x="121" y="66"/>
                </a:lnTo>
                <a:lnTo>
                  <a:pt x="121" y="74"/>
                </a:lnTo>
                <a:lnTo>
                  <a:pt x="109" y="74"/>
                </a:lnTo>
                <a:lnTo>
                  <a:pt x="109" y="78"/>
                </a:lnTo>
                <a:lnTo>
                  <a:pt x="105" y="78"/>
                </a:lnTo>
                <a:lnTo>
                  <a:pt x="101" y="101"/>
                </a:lnTo>
                <a:lnTo>
                  <a:pt x="97" y="98"/>
                </a:lnTo>
                <a:lnTo>
                  <a:pt x="90" y="90"/>
                </a:lnTo>
                <a:lnTo>
                  <a:pt x="86" y="90"/>
                </a:lnTo>
                <a:lnTo>
                  <a:pt x="66" y="86"/>
                </a:lnTo>
                <a:lnTo>
                  <a:pt x="39" y="105"/>
                </a:lnTo>
                <a:close/>
                <a:moveTo>
                  <a:pt x="51" y="144"/>
                </a:moveTo>
                <a:lnTo>
                  <a:pt x="62" y="144"/>
                </a:lnTo>
                <a:lnTo>
                  <a:pt x="62" y="117"/>
                </a:lnTo>
                <a:lnTo>
                  <a:pt x="51" y="117"/>
                </a:lnTo>
                <a:lnTo>
                  <a:pt x="51" y="144"/>
                </a:lnTo>
                <a:close/>
                <a:moveTo>
                  <a:pt x="125" y="144"/>
                </a:moveTo>
                <a:lnTo>
                  <a:pt x="136" y="144"/>
                </a:lnTo>
                <a:lnTo>
                  <a:pt x="136" y="94"/>
                </a:lnTo>
                <a:lnTo>
                  <a:pt x="125" y="94"/>
                </a:lnTo>
                <a:lnTo>
                  <a:pt x="125" y="144"/>
                </a:lnTo>
                <a:close/>
                <a:moveTo>
                  <a:pt x="105" y="144"/>
                </a:moveTo>
                <a:lnTo>
                  <a:pt x="117" y="144"/>
                </a:lnTo>
                <a:lnTo>
                  <a:pt x="117" y="121"/>
                </a:lnTo>
                <a:lnTo>
                  <a:pt x="105" y="121"/>
                </a:lnTo>
                <a:lnTo>
                  <a:pt x="105" y="144"/>
                </a:lnTo>
                <a:close/>
                <a:moveTo>
                  <a:pt x="86" y="144"/>
                </a:moveTo>
                <a:lnTo>
                  <a:pt x="97" y="144"/>
                </a:lnTo>
                <a:lnTo>
                  <a:pt x="97" y="117"/>
                </a:lnTo>
                <a:lnTo>
                  <a:pt x="86" y="117"/>
                </a:lnTo>
                <a:lnTo>
                  <a:pt x="86" y="144"/>
                </a:lnTo>
                <a:close/>
                <a:moveTo>
                  <a:pt x="66" y="144"/>
                </a:moveTo>
                <a:lnTo>
                  <a:pt x="82" y="144"/>
                </a:lnTo>
                <a:lnTo>
                  <a:pt x="82" y="109"/>
                </a:lnTo>
                <a:lnTo>
                  <a:pt x="66" y="109"/>
                </a:lnTo>
                <a:lnTo>
                  <a:pt x="66" y="144"/>
                </a:lnTo>
                <a:close/>
                <a:moveTo>
                  <a:pt x="210" y="74"/>
                </a:moveTo>
                <a:lnTo>
                  <a:pt x="253" y="74"/>
                </a:lnTo>
                <a:lnTo>
                  <a:pt x="253" y="63"/>
                </a:lnTo>
                <a:lnTo>
                  <a:pt x="210" y="63"/>
                </a:lnTo>
                <a:lnTo>
                  <a:pt x="210" y="39"/>
                </a:lnTo>
                <a:lnTo>
                  <a:pt x="253" y="39"/>
                </a:lnTo>
                <a:lnTo>
                  <a:pt x="253" y="24"/>
                </a:lnTo>
                <a:lnTo>
                  <a:pt x="199" y="24"/>
                </a:lnTo>
                <a:lnTo>
                  <a:pt x="199" y="195"/>
                </a:lnTo>
                <a:lnTo>
                  <a:pt x="253" y="195"/>
                </a:lnTo>
                <a:lnTo>
                  <a:pt x="253" y="98"/>
                </a:lnTo>
                <a:lnTo>
                  <a:pt x="210" y="98"/>
                </a:lnTo>
                <a:lnTo>
                  <a:pt x="210" y="74"/>
                </a:lnTo>
                <a:close/>
                <a:moveTo>
                  <a:pt x="164" y="59"/>
                </a:moveTo>
                <a:lnTo>
                  <a:pt x="23" y="59"/>
                </a:lnTo>
                <a:lnTo>
                  <a:pt x="23" y="152"/>
                </a:lnTo>
                <a:lnTo>
                  <a:pt x="164" y="152"/>
                </a:lnTo>
                <a:lnTo>
                  <a:pt x="164" y="5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Freeform 62"/>
          <p:cNvSpPr>
            <a:spLocks noEditPoints="1"/>
          </p:cNvSpPr>
          <p:nvPr/>
        </p:nvSpPr>
        <p:spPr bwMode="auto">
          <a:xfrm>
            <a:off x="5469804" y="3302465"/>
            <a:ext cx="493517" cy="540885"/>
          </a:xfrm>
          <a:custGeom>
            <a:avLst/>
            <a:gdLst>
              <a:gd name="T0" fmla="*/ 360608 w 71"/>
              <a:gd name="T1" fmla="*/ 259821 h 78"/>
              <a:gd name="T2" fmla="*/ 430727 w 71"/>
              <a:gd name="T3" fmla="*/ 529634 h 78"/>
              <a:gd name="T4" fmla="*/ 360608 w 71"/>
              <a:gd name="T5" fmla="*/ 709510 h 78"/>
              <a:gd name="T6" fmla="*/ 450761 w 71"/>
              <a:gd name="T7" fmla="*/ 699517 h 78"/>
              <a:gd name="T8" fmla="*/ 500845 w 71"/>
              <a:gd name="T9" fmla="*/ 729496 h 78"/>
              <a:gd name="T10" fmla="*/ 410693 w 71"/>
              <a:gd name="T11" fmla="*/ 779462 h 78"/>
              <a:gd name="T12" fmla="*/ 320541 w 71"/>
              <a:gd name="T13" fmla="*/ 739490 h 78"/>
              <a:gd name="T14" fmla="*/ 310524 w 71"/>
              <a:gd name="T15" fmla="*/ 719503 h 78"/>
              <a:gd name="T16" fmla="*/ 220372 w 71"/>
              <a:gd name="T17" fmla="*/ 529634 h 78"/>
              <a:gd name="T18" fmla="*/ 310524 w 71"/>
              <a:gd name="T19" fmla="*/ 259821 h 78"/>
              <a:gd name="T20" fmla="*/ 360608 w 71"/>
              <a:gd name="T21" fmla="*/ 219848 h 78"/>
              <a:gd name="T22" fmla="*/ 430727 w 71"/>
              <a:gd name="T23" fmla="*/ 129910 h 78"/>
              <a:gd name="T24" fmla="*/ 360608 w 71"/>
              <a:gd name="T25" fmla="*/ 149897 h 78"/>
              <a:gd name="T26" fmla="*/ 430727 w 71"/>
              <a:gd name="T27" fmla="*/ 19986 h 78"/>
              <a:gd name="T28" fmla="*/ 450761 w 71"/>
              <a:gd name="T29" fmla="*/ 79945 h 78"/>
              <a:gd name="T30" fmla="*/ 430727 w 71"/>
              <a:gd name="T31" fmla="*/ 19986 h 78"/>
              <a:gd name="T32" fmla="*/ 601014 w 71"/>
              <a:gd name="T33" fmla="*/ 279807 h 78"/>
              <a:gd name="T34" fmla="*/ 661115 w 71"/>
              <a:gd name="T35" fmla="*/ 259821 h 78"/>
              <a:gd name="T36" fmla="*/ 661115 w 71"/>
              <a:gd name="T37" fmla="*/ 149897 h 78"/>
              <a:gd name="T38" fmla="*/ 691166 w 71"/>
              <a:gd name="T39" fmla="*/ 209855 h 78"/>
              <a:gd name="T40" fmla="*/ 661115 w 71"/>
              <a:gd name="T41" fmla="*/ 149897 h 78"/>
              <a:gd name="T42" fmla="*/ 480811 w 71"/>
              <a:gd name="T43" fmla="*/ 229841 h 78"/>
              <a:gd name="T44" fmla="*/ 550930 w 71"/>
              <a:gd name="T45" fmla="*/ 209855 h 78"/>
              <a:gd name="T46" fmla="*/ 580980 w 71"/>
              <a:gd name="T47" fmla="*/ 9993 h 78"/>
              <a:gd name="T48" fmla="*/ 611031 w 71"/>
              <a:gd name="T49" fmla="*/ 69952 h 78"/>
              <a:gd name="T50" fmla="*/ 580980 w 71"/>
              <a:gd name="T51" fmla="*/ 9993 h 78"/>
              <a:gd name="T52" fmla="*/ 590997 w 71"/>
              <a:gd name="T53" fmla="*/ 119917 h 78"/>
              <a:gd name="T54" fmla="*/ 520879 w 71"/>
              <a:gd name="T55" fmla="*/ 139903 h 78"/>
              <a:gd name="T56" fmla="*/ 20034 w 71"/>
              <a:gd name="T57" fmla="*/ 269814 h 78"/>
              <a:gd name="T58" fmla="*/ 40068 w 71"/>
              <a:gd name="T59" fmla="*/ 339765 h 78"/>
              <a:gd name="T60" fmla="*/ 20034 w 71"/>
              <a:gd name="T61" fmla="*/ 269814 h 78"/>
              <a:gd name="T62" fmla="*/ 120203 w 71"/>
              <a:gd name="T63" fmla="*/ 49966 h 78"/>
              <a:gd name="T64" fmla="*/ 180304 w 71"/>
              <a:gd name="T65" fmla="*/ 49966 h 78"/>
              <a:gd name="T66" fmla="*/ 100169 w 71"/>
              <a:gd name="T67" fmla="*/ 89938 h 78"/>
              <a:gd name="T68" fmla="*/ 130220 w 71"/>
              <a:gd name="T69" fmla="*/ 159890 h 78"/>
              <a:gd name="T70" fmla="*/ 100169 w 71"/>
              <a:gd name="T71" fmla="*/ 89938 h 78"/>
              <a:gd name="T72" fmla="*/ 40068 w 71"/>
              <a:gd name="T73" fmla="*/ 229841 h 78"/>
              <a:gd name="T74" fmla="*/ 100169 w 71"/>
              <a:gd name="T75" fmla="*/ 199862 h 78"/>
              <a:gd name="T76" fmla="*/ 200338 w 71"/>
              <a:gd name="T77" fmla="*/ 179876 h 78"/>
              <a:gd name="T78" fmla="*/ 220372 w 71"/>
              <a:gd name="T79" fmla="*/ 249828 h 78"/>
              <a:gd name="T80" fmla="*/ 200338 w 71"/>
              <a:gd name="T81" fmla="*/ 179876 h 78"/>
              <a:gd name="T82" fmla="*/ 330558 w 71"/>
              <a:gd name="T83" fmla="*/ 19986 h 78"/>
              <a:gd name="T84" fmla="*/ 260439 w 71"/>
              <a:gd name="T85" fmla="*/ 49966 h 78"/>
              <a:gd name="T86" fmla="*/ 240406 w 71"/>
              <a:gd name="T87" fmla="*/ 89938 h 78"/>
              <a:gd name="T88" fmla="*/ 270456 w 71"/>
              <a:gd name="T89" fmla="*/ 159890 h 78"/>
              <a:gd name="T90" fmla="*/ 240406 w 71"/>
              <a:gd name="T91" fmla="*/ 89938 h 78"/>
              <a:gd name="T92" fmla="*/ 160270 w 71"/>
              <a:gd name="T93" fmla="*/ 459683 h 78"/>
              <a:gd name="T94" fmla="*/ 90152 w 71"/>
              <a:gd name="T95" fmla="*/ 449690 h 7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71"/>
              <a:gd name="T145" fmla="*/ 0 h 78"/>
              <a:gd name="T146" fmla="*/ 71 w 71"/>
              <a:gd name="T147" fmla="*/ 78 h 7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71" h="78">
                <a:moveTo>
                  <a:pt x="36" y="22"/>
                </a:moveTo>
                <a:cubicBezTo>
                  <a:pt x="36" y="26"/>
                  <a:pt x="36" y="26"/>
                  <a:pt x="36" y="26"/>
                </a:cubicBezTo>
                <a:cubicBezTo>
                  <a:pt x="52" y="27"/>
                  <a:pt x="64" y="38"/>
                  <a:pt x="66" y="53"/>
                </a:cubicBezTo>
                <a:cubicBezTo>
                  <a:pt x="57" y="49"/>
                  <a:pt x="50" y="50"/>
                  <a:pt x="43" y="53"/>
                </a:cubicBezTo>
                <a:cubicBezTo>
                  <a:pt x="41" y="51"/>
                  <a:pt x="39" y="50"/>
                  <a:pt x="36" y="50"/>
                </a:cubicBezTo>
                <a:cubicBezTo>
                  <a:pt x="36" y="71"/>
                  <a:pt x="36" y="71"/>
                  <a:pt x="36" y="71"/>
                </a:cubicBezTo>
                <a:cubicBezTo>
                  <a:pt x="38" y="72"/>
                  <a:pt x="39" y="72"/>
                  <a:pt x="41" y="72"/>
                </a:cubicBezTo>
                <a:cubicBezTo>
                  <a:pt x="43" y="72"/>
                  <a:pt x="44" y="71"/>
                  <a:pt x="45" y="70"/>
                </a:cubicBezTo>
                <a:cubicBezTo>
                  <a:pt x="46" y="70"/>
                  <a:pt x="46" y="70"/>
                  <a:pt x="46" y="69"/>
                </a:cubicBezTo>
                <a:cubicBezTo>
                  <a:pt x="50" y="73"/>
                  <a:pt x="50" y="73"/>
                  <a:pt x="50" y="73"/>
                </a:cubicBezTo>
                <a:cubicBezTo>
                  <a:pt x="50" y="73"/>
                  <a:pt x="50" y="74"/>
                  <a:pt x="49" y="74"/>
                </a:cubicBezTo>
                <a:cubicBezTo>
                  <a:pt x="47" y="76"/>
                  <a:pt x="44" y="77"/>
                  <a:pt x="41" y="78"/>
                </a:cubicBezTo>
                <a:cubicBezTo>
                  <a:pt x="38" y="78"/>
                  <a:pt x="35" y="77"/>
                  <a:pt x="33" y="75"/>
                </a:cubicBezTo>
                <a:cubicBezTo>
                  <a:pt x="32" y="74"/>
                  <a:pt x="32" y="74"/>
                  <a:pt x="32" y="74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49"/>
                  <a:pt x="31" y="49"/>
                  <a:pt x="31" y="49"/>
                </a:cubicBezTo>
                <a:cubicBezTo>
                  <a:pt x="28" y="50"/>
                  <a:pt x="25" y="51"/>
                  <a:pt x="22" y="53"/>
                </a:cubicBezTo>
                <a:cubicBezTo>
                  <a:pt x="15" y="49"/>
                  <a:pt x="8" y="49"/>
                  <a:pt x="2" y="53"/>
                </a:cubicBezTo>
                <a:cubicBezTo>
                  <a:pt x="3" y="38"/>
                  <a:pt x="16" y="27"/>
                  <a:pt x="31" y="26"/>
                </a:cubicBezTo>
                <a:cubicBezTo>
                  <a:pt x="31" y="22"/>
                  <a:pt x="31" y="22"/>
                  <a:pt x="31" y="22"/>
                </a:cubicBezTo>
                <a:cubicBezTo>
                  <a:pt x="36" y="22"/>
                  <a:pt x="36" y="22"/>
                  <a:pt x="36" y="22"/>
                </a:cubicBezTo>
                <a:close/>
                <a:moveTo>
                  <a:pt x="38" y="11"/>
                </a:moveTo>
                <a:cubicBezTo>
                  <a:pt x="43" y="13"/>
                  <a:pt x="43" y="13"/>
                  <a:pt x="43" y="13"/>
                </a:cubicBezTo>
                <a:cubicBezTo>
                  <a:pt x="41" y="17"/>
                  <a:pt x="41" y="17"/>
                  <a:pt x="41" y="17"/>
                </a:cubicBezTo>
                <a:cubicBezTo>
                  <a:pt x="36" y="15"/>
                  <a:pt x="36" y="15"/>
                  <a:pt x="36" y="15"/>
                </a:cubicBezTo>
                <a:cubicBezTo>
                  <a:pt x="38" y="11"/>
                  <a:pt x="38" y="11"/>
                  <a:pt x="38" y="11"/>
                </a:cubicBezTo>
                <a:close/>
                <a:moveTo>
                  <a:pt x="43" y="2"/>
                </a:moveTo>
                <a:cubicBezTo>
                  <a:pt x="47" y="4"/>
                  <a:pt x="47" y="4"/>
                  <a:pt x="47" y="4"/>
                </a:cubicBezTo>
                <a:cubicBezTo>
                  <a:pt x="45" y="8"/>
                  <a:pt x="45" y="8"/>
                  <a:pt x="45" y="8"/>
                </a:cubicBezTo>
                <a:cubicBezTo>
                  <a:pt x="41" y="6"/>
                  <a:pt x="41" y="6"/>
                  <a:pt x="41" y="6"/>
                </a:cubicBezTo>
                <a:cubicBezTo>
                  <a:pt x="43" y="2"/>
                  <a:pt x="43" y="2"/>
                  <a:pt x="43" y="2"/>
                </a:cubicBezTo>
                <a:close/>
                <a:moveTo>
                  <a:pt x="62" y="24"/>
                </a:moveTo>
                <a:cubicBezTo>
                  <a:pt x="60" y="28"/>
                  <a:pt x="60" y="28"/>
                  <a:pt x="60" y="28"/>
                </a:cubicBezTo>
                <a:cubicBezTo>
                  <a:pt x="64" y="30"/>
                  <a:pt x="64" y="30"/>
                  <a:pt x="64" y="30"/>
                </a:cubicBezTo>
                <a:cubicBezTo>
                  <a:pt x="66" y="26"/>
                  <a:pt x="66" y="26"/>
                  <a:pt x="66" y="26"/>
                </a:cubicBezTo>
                <a:cubicBezTo>
                  <a:pt x="62" y="24"/>
                  <a:pt x="62" y="24"/>
                  <a:pt x="62" y="24"/>
                </a:cubicBezTo>
                <a:close/>
                <a:moveTo>
                  <a:pt x="66" y="15"/>
                </a:moveTo>
                <a:cubicBezTo>
                  <a:pt x="71" y="17"/>
                  <a:pt x="71" y="17"/>
                  <a:pt x="71" y="17"/>
                </a:cubicBezTo>
                <a:cubicBezTo>
                  <a:pt x="69" y="21"/>
                  <a:pt x="69" y="21"/>
                  <a:pt x="69" y="21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5"/>
                  <a:pt x="66" y="15"/>
                  <a:pt x="66" y="15"/>
                </a:cubicBezTo>
                <a:close/>
                <a:moveTo>
                  <a:pt x="50" y="18"/>
                </a:moveTo>
                <a:cubicBezTo>
                  <a:pt x="48" y="23"/>
                  <a:pt x="48" y="23"/>
                  <a:pt x="48" y="23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1"/>
                  <a:pt x="55" y="21"/>
                  <a:pt x="55" y="21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8" y="1"/>
                </a:moveTo>
                <a:cubicBezTo>
                  <a:pt x="57" y="5"/>
                  <a:pt x="57" y="5"/>
                  <a:pt x="57" y="5"/>
                </a:cubicBezTo>
                <a:cubicBezTo>
                  <a:pt x="61" y="7"/>
                  <a:pt x="61" y="7"/>
                  <a:pt x="61" y="7"/>
                </a:cubicBezTo>
                <a:cubicBezTo>
                  <a:pt x="63" y="4"/>
                  <a:pt x="63" y="4"/>
                  <a:pt x="63" y="4"/>
                </a:cubicBezTo>
                <a:cubicBezTo>
                  <a:pt x="58" y="1"/>
                  <a:pt x="58" y="1"/>
                  <a:pt x="58" y="1"/>
                </a:cubicBezTo>
                <a:close/>
                <a:moveTo>
                  <a:pt x="54" y="9"/>
                </a:moveTo>
                <a:cubicBezTo>
                  <a:pt x="59" y="12"/>
                  <a:pt x="59" y="12"/>
                  <a:pt x="59" y="12"/>
                </a:cubicBezTo>
                <a:cubicBezTo>
                  <a:pt x="57" y="16"/>
                  <a:pt x="57" y="16"/>
                  <a:pt x="57" y="16"/>
                </a:cubicBezTo>
                <a:cubicBezTo>
                  <a:pt x="52" y="14"/>
                  <a:pt x="52" y="14"/>
                  <a:pt x="52" y="14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2" y="27"/>
                </a:moveTo>
                <a:cubicBezTo>
                  <a:pt x="0" y="32"/>
                  <a:pt x="0" y="32"/>
                  <a:pt x="0" y="32"/>
                </a:cubicBezTo>
                <a:cubicBezTo>
                  <a:pt x="4" y="34"/>
                  <a:pt x="4" y="34"/>
                  <a:pt x="4" y="34"/>
                </a:cubicBezTo>
                <a:cubicBezTo>
                  <a:pt x="6" y="29"/>
                  <a:pt x="6" y="29"/>
                  <a:pt x="6" y="29"/>
                </a:cubicBezTo>
                <a:cubicBezTo>
                  <a:pt x="2" y="27"/>
                  <a:pt x="2" y="27"/>
                  <a:pt x="2" y="27"/>
                </a:cubicBezTo>
                <a:close/>
                <a:moveTo>
                  <a:pt x="13" y="3"/>
                </a:moveTo>
                <a:cubicBezTo>
                  <a:pt x="12" y="5"/>
                  <a:pt x="12" y="5"/>
                  <a:pt x="12" y="5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5"/>
                  <a:pt x="18" y="5"/>
                  <a:pt x="18" y="5"/>
                </a:cubicBezTo>
                <a:cubicBezTo>
                  <a:pt x="13" y="3"/>
                  <a:pt x="13" y="3"/>
                  <a:pt x="13" y="3"/>
                </a:cubicBezTo>
                <a:close/>
                <a:moveTo>
                  <a:pt x="10" y="9"/>
                </a:moveTo>
                <a:cubicBezTo>
                  <a:pt x="15" y="11"/>
                  <a:pt x="15" y="11"/>
                  <a:pt x="15" y="11"/>
                </a:cubicBezTo>
                <a:cubicBezTo>
                  <a:pt x="13" y="16"/>
                  <a:pt x="13" y="16"/>
                  <a:pt x="13" y="16"/>
                </a:cubicBezTo>
                <a:cubicBezTo>
                  <a:pt x="8" y="14"/>
                  <a:pt x="8" y="14"/>
                  <a:pt x="8" y="14"/>
                </a:cubicBezTo>
                <a:cubicBezTo>
                  <a:pt x="10" y="9"/>
                  <a:pt x="10" y="9"/>
                  <a:pt x="10" y="9"/>
                </a:cubicBezTo>
                <a:close/>
                <a:moveTo>
                  <a:pt x="6" y="18"/>
                </a:moveTo>
                <a:cubicBezTo>
                  <a:pt x="4" y="23"/>
                  <a:pt x="4" y="23"/>
                  <a:pt x="4" y="23"/>
                </a:cubicBezTo>
                <a:cubicBezTo>
                  <a:pt x="8" y="25"/>
                  <a:pt x="8" y="25"/>
                  <a:pt x="8" y="25"/>
                </a:cubicBezTo>
                <a:cubicBezTo>
                  <a:pt x="10" y="20"/>
                  <a:pt x="10" y="20"/>
                  <a:pt x="10" y="20"/>
                </a:cubicBezTo>
                <a:cubicBezTo>
                  <a:pt x="6" y="18"/>
                  <a:pt x="6" y="18"/>
                  <a:pt x="6" y="18"/>
                </a:cubicBezTo>
                <a:close/>
                <a:moveTo>
                  <a:pt x="20" y="18"/>
                </a:moveTo>
                <a:cubicBezTo>
                  <a:pt x="18" y="23"/>
                  <a:pt x="18" y="23"/>
                  <a:pt x="18" y="23"/>
                </a:cubicBezTo>
                <a:cubicBezTo>
                  <a:pt x="22" y="25"/>
                  <a:pt x="22" y="25"/>
                  <a:pt x="22" y="25"/>
                </a:cubicBezTo>
                <a:cubicBezTo>
                  <a:pt x="24" y="20"/>
                  <a:pt x="24" y="20"/>
                  <a:pt x="24" y="20"/>
                </a:cubicBezTo>
                <a:cubicBezTo>
                  <a:pt x="20" y="18"/>
                  <a:pt x="20" y="18"/>
                  <a:pt x="20" y="18"/>
                </a:cubicBezTo>
                <a:close/>
                <a:moveTo>
                  <a:pt x="29" y="0"/>
                </a:moveTo>
                <a:cubicBezTo>
                  <a:pt x="33" y="2"/>
                  <a:pt x="33" y="2"/>
                  <a:pt x="33" y="2"/>
                </a:cubicBezTo>
                <a:cubicBezTo>
                  <a:pt x="31" y="7"/>
                  <a:pt x="31" y="7"/>
                  <a:pt x="31" y="7"/>
                </a:cubicBezTo>
                <a:cubicBezTo>
                  <a:pt x="26" y="5"/>
                  <a:pt x="26" y="5"/>
                  <a:pt x="26" y="5"/>
                </a:cubicBezTo>
                <a:cubicBezTo>
                  <a:pt x="29" y="0"/>
                  <a:pt x="29" y="0"/>
                  <a:pt x="29" y="0"/>
                </a:cubicBezTo>
                <a:close/>
                <a:moveTo>
                  <a:pt x="24" y="9"/>
                </a:moveTo>
                <a:cubicBezTo>
                  <a:pt x="29" y="11"/>
                  <a:pt x="29" y="11"/>
                  <a:pt x="29" y="11"/>
                </a:cubicBezTo>
                <a:cubicBezTo>
                  <a:pt x="27" y="16"/>
                  <a:pt x="27" y="16"/>
                  <a:pt x="27" y="16"/>
                </a:cubicBezTo>
                <a:cubicBezTo>
                  <a:pt x="22" y="14"/>
                  <a:pt x="22" y="14"/>
                  <a:pt x="22" y="14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9" y="45"/>
                </a:moveTo>
                <a:cubicBezTo>
                  <a:pt x="11" y="45"/>
                  <a:pt x="14" y="46"/>
                  <a:pt x="16" y="46"/>
                </a:cubicBezTo>
                <a:cubicBezTo>
                  <a:pt x="20" y="40"/>
                  <a:pt x="24" y="35"/>
                  <a:pt x="27" y="29"/>
                </a:cubicBezTo>
                <a:cubicBezTo>
                  <a:pt x="18" y="33"/>
                  <a:pt x="12" y="39"/>
                  <a:pt x="9" y="45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" name="Freeform 63"/>
          <p:cNvSpPr>
            <a:spLocks noEditPoints="1"/>
          </p:cNvSpPr>
          <p:nvPr/>
        </p:nvSpPr>
        <p:spPr bwMode="auto">
          <a:xfrm>
            <a:off x="3960612" y="1966225"/>
            <a:ext cx="534276" cy="389966"/>
          </a:xfrm>
          <a:custGeom>
            <a:avLst/>
            <a:gdLst>
              <a:gd name="T0" fmla="*/ 409967 w 77"/>
              <a:gd name="T1" fmla="*/ 200705 h 56"/>
              <a:gd name="T2" fmla="*/ 519958 w 77"/>
              <a:gd name="T3" fmla="*/ 401411 h 56"/>
              <a:gd name="T4" fmla="*/ 599952 w 77"/>
              <a:gd name="T5" fmla="*/ 431517 h 56"/>
              <a:gd name="T6" fmla="*/ 609951 w 77"/>
              <a:gd name="T7" fmla="*/ 361270 h 56"/>
              <a:gd name="T8" fmla="*/ 529957 w 77"/>
              <a:gd name="T9" fmla="*/ 240846 h 56"/>
              <a:gd name="T10" fmla="*/ 509959 w 77"/>
              <a:gd name="T11" fmla="*/ 190670 h 56"/>
              <a:gd name="T12" fmla="*/ 559955 w 77"/>
              <a:gd name="T13" fmla="*/ 140494 h 56"/>
              <a:gd name="T14" fmla="*/ 579953 w 77"/>
              <a:gd name="T15" fmla="*/ 0 h 56"/>
              <a:gd name="T16" fmla="*/ 599952 w 77"/>
              <a:gd name="T17" fmla="*/ 30106 h 56"/>
              <a:gd name="T18" fmla="*/ 679945 w 77"/>
              <a:gd name="T19" fmla="*/ 140494 h 56"/>
              <a:gd name="T20" fmla="*/ 699944 w 77"/>
              <a:gd name="T21" fmla="*/ 0 h 56"/>
              <a:gd name="T22" fmla="*/ 719942 w 77"/>
              <a:gd name="T23" fmla="*/ 30106 h 56"/>
              <a:gd name="T24" fmla="*/ 769938 w 77"/>
              <a:gd name="T25" fmla="*/ 140494 h 56"/>
              <a:gd name="T26" fmla="*/ 749940 w 77"/>
              <a:gd name="T27" fmla="*/ 190670 h 56"/>
              <a:gd name="T28" fmla="*/ 679945 w 77"/>
              <a:gd name="T29" fmla="*/ 331164 h 56"/>
              <a:gd name="T30" fmla="*/ 669946 w 77"/>
              <a:gd name="T31" fmla="*/ 361270 h 56"/>
              <a:gd name="T32" fmla="*/ 519958 w 77"/>
              <a:gd name="T33" fmla="*/ 521834 h 56"/>
              <a:gd name="T34" fmla="*/ 539957 w 77"/>
              <a:gd name="T35" fmla="*/ 531869 h 56"/>
              <a:gd name="T36" fmla="*/ 19998 w 77"/>
              <a:gd name="T37" fmla="*/ 561975 h 56"/>
              <a:gd name="T38" fmla="*/ 39997 w 77"/>
              <a:gd name="T39" fmla="*/ 531869 h 56"/>
              <a:gd name="T40" fmla="*/ 9999 w 77"/>
              <a:gd name="T41" fmla="*/ 421481 h 56"/>
              <a:gd name="T42" fmla="*/ 149988 w 77"/>
              <a:gd name="T43" fmla="*/ 200705 h 56"/>
              <a:gd name="T44" fmla="*/ 479961 w 77"/>
              <a:gd name="T45" fmla="*/ 401411 h 56"/>
              <a:gd name="T46" fmla="*/ 349972 w 77"/>
              <a:gd name="T47" fmla="*/ 531869 h 56"/>
              <a:gd name="T48" fmla="*/ 379969 w 77"/>
              <a:gd name="T49" fmla="*/ 411446 h 56"/>
              <a:gd name="T50" fmla="*/ 449964 w 77"/>
              <a:gd name="T51" fmla="*/ 531869 h 56"/>
              <a:gd name="T52" fmla="*/ 309975 w 77"/>
              <a:gd name="T53" fmla="*/ 531869 h 56"/>
              <a:gd name="T54" fmla="*/ 299976 w 77"/>
              <a:gd name="T55" fmla="*/ 401411 h 56"/>
              <a:gd name="T56" fmla="*/ 59995 w 77"/>
              <a:gd name="T57" fmla="*/ 371305 h 56"/>
              <a:gd name="T58" fmla="*/ 89993 w 77"/>
              <a:gd name="T59" fmla="*/ 371305 h 56"/>
              <a:gd name="T60" fmla="*/ 309975 w 77"/>
              <a:gd name="T61" fmla="*/ 531869 h 56"/>
              <a:gd name="T62" fmla="*/ 149988 w 77"/>
              <a:gd name="T63" fmla="*/ 491728 h 56"/>
              <a:gd name="T64" fmla="*/ 209983 w 77"/>
              <a:gd name="T65" fmla="*/ 401411 h 5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7"/>
              <a:gd name="T100" fmla="*/ 0 h 56"/>
              <a:gd name="T101" fmla="*/ 77 w 77"/>
              <a:gd name="T102" fmla="*/ 56 h 5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7" h="56">
                <a:moveTo>
                  <a:pt x="15" y="20"/>
                </a:moveTo>
                <a:cubicBezTo>
                  <a:pt x="41" y="20"/>
                  <a:pt x="41" y="20"/>
                  <a:pt x="41" y="20"/>
                </a:cubicBezTo>
                <a:cubicBezTo>
                  <a:pt x="56" y="40"/>
                  <a:pt x="56" y="40"/>
                  <a:pt x="56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47"/>
                  <a:pt x="52" y="47"/>
                  <a:pt x="52" y="47"/>
                </a:cubicBezTo>
                <a:cubicBezTo>
                  <a:pt x="57" y="47"/>
                  <a:pt x="59" y="45"/>
                  <a:pt x="60" y="43"/>
                </a:cubicBezTo>
                <a:cubicBezTo>
                  <a:pt x="61" y="41"/>
                  <a:pt x="62" y="39"/>
                  <a:pt x="62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1" y="33"/>
                  <a:pt x="61" y="33"/>
                  <a:pt x="61" y="33"/>
                </a:cubicBezTo>
                <a:cubicBezTo>
                  <a:pt x="57" y="32"/>
                  <a:pt x="53" y="28"/>
                  <a:pt x="53" y="24"/>
                </a:cubicBezTo>
                <a:cubicBezTo>
                  <a:pt x="53" y="19"/>
                  <a:pt x="53" y="19"/>
                  <a:pt x="53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1" y="14"/>
                  <a:pt x="51" y="14"/>
                  <a:pt x="51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1"/>
                  <a:pt x="57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60" y="0"/>
                  <a:pt x="60" y="1"/>
                  <a:pt x="60" y="3"/>
                </a:cubicBezTo>
                <a:cubicBezTo>
                  <a:pt x="60" y="14"/>
                  <a:pt x="60" y="14"/>
                  <a:pt x="60" y="14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3"/>
                  <a:pt x="68" y="3"/>
                  <a:pt x="68" y="3"/>
                </a:cubicBezTo>
                <a:cubicBezTo>
                  <a:pt x="68" y="1"/>
                  <a:pt x="69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1"/>
                  <a:pt x="72" y="3"/>
                </a:cubicBezTo>
                <a:cubicBezTo>
                  <a:pt x="72" y="14"/>
                  <a:pt x="72" y="14"/>
                  <a:pt x="72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7" y="19"/>
                  <a:pt x="77" y="19"/>
                  <a:pt x="77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24"/>
                  <a:pt x="75" y="24"/>
                  <a:pt x="75" y="24"/>
                </a:cubicBezTo>
                <a:cubicBezTo>
                  <a:pt x="75" y="28"/>
                  <a:pt x="72" y="32"/>
                  <a:pt x="68" y="33"/>
                </a:cubicBezTo>
                <a:cubicBezTo>
                  <a:pt x="68" y="36"/>
                  <a:pt x="68" y="36"/>
                  <a:pt x="68" y="36"/>
                </a:cubicBezTo>
                <a:cubicBezTo>
                  <a:pt x="67" y="36"/>
                  <a:pt x="67" y="36"/>
                  <a:pt x="67" y="36"/>
                </a:cubicBezTo>
                <a:cubicBezTo>
                  <a:pt x="66" y="40"/>
                  <a:pt x="66" y="43"/>
                  <a:pt x="65" y="45"/>
                </a:cubicBezTo>
                <a:cubicBezTo>
                  <a:pt x="62" y="49"/>
                  <a:pt x="59" y="52"/>
                  <a:pt x="52" y="52"/>
                </a:cubicBezTo>
                <a:cubicBezTo>
                  <a:pt x="52" y="53"/>
                  <a:pt x="52" y="53"/>
                  <a:pt x="52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6"/>
                  <a:pt x="54" y="56"/>
                  <a:pt x="54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3"/>
                  <a:pt x="2" y="53"/>
                  <a:pt x="2" y="53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42"/>
                  <a:pt x="4" y="42"/>
                  <a:pt x="4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39"/>
                  <a:pt x="0" y="39"/>
                  <a:pt x="0" y="39"/>
                </a:cubicBezTo>
                <a:cubicBezTo>
                  <a:pt x="15" y="20"/>
                  <a:pt x="15" y="20"/>
                  <a:pt x="15" y="20"/>
                </a:cubicBezTo>
                <a:close/>
                <a:moveTo>
                  <a:pt x="48" y="53"/>
                </a:moveTo>
                <a:cubicBezTo>
                  <a:pt x="48" y="40"/>
                  <a:pt x="48" y="40"/>
                  <a:pt x="48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53"/>
                  <a:pt x="35" y="53"/>
                  <a:pt x="35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41"/>
                  <a:pt x="38" y="41"/>
                  <a:pt x="38" y="41"/>
                </a:cubicBezTo>
                <a:cubicBezTo>
                  <a:pt x="45" y="41"/>
                  <a:pt x="45" y="41"/>
                  <a:pt x="45" y="41"/>
                </a:cubicBezTo>
                <a:cubicBezTo>
                  <a:pt x="45" y="53"/>
                  <a:pt x="45" y="53"/>
                  <a:pt x="45" y="53"/>
                </a:cubicBezTo>
                <a:cubicBezTo>
                  <a:pt x="48" y="53"/>
                  <a:pt x="48" y="53"/>
                  <a:pt x="48" y="53"/>
                </a:cubicBezTo>
                <a:close/>
                <a:moveTo>
                  <a:pt x="31" y="53"/>
                </a:moveTo>
                <a:cubicBezTo>
                  <a:pt x="31" y="40"/>
                  <a:pt x="31" y="40"/>
                  <a:pt x="31" y="40"/>
                </a:cubicBezTo>
                <a:cubicBezTo>
                  <a:pt x="30" y="40"/>
                  <a:pt x="30" y="40"/>
                  <a:pt x="30" y="40"/>
                </a:cubicBezTo>
                <a:cubicBezTo>
                  <a:pt x="17" y="23"/>
                  <a:pt x="17" y="23"/>
                  <a:pt x="17" y="23"/>
                </a:cubicBezTo>
                <a:cubicBezTo>
                  <a:pt x="6" y="37"/>
                  <a:pt x="6" y="37"/>
                  <a:pt x="6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53"/>
                  <a:pt x="9" y="53"/>
                  <a:pt x="9" y="53"/>
                </a:cubicBezTo>
                <a:cubicBezTo>
                  <a:pt x="31" y="53"/>
                  <a:pt x="31" y="53"/>
                  <a:pt x="31" y="53"/>
                </a:cubicBezTo>
                <a:close/>
                <a:moveTo>
                  <a:pt x="15" y="40"/>
                </a:moveTo>
                <a:cubicBezTo>
                  <a:pt x="15" y="49"/>
                  <a:pt x="15" y="49"/>
                  <a:pt x="15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40"/>
                  <a:pt x="21" y="40"/>
                  <a:pt x="21" y="40"/>
                </a:cubicBezTo>
                <a:lnTo>
                  <a:pt x="15" y="4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" name="Freeform 64"/>
          <p:cNvSpPr>
            <a:spLocks noEditPoints="1"/>
          </p:cNvSpPr>
          <p:nvPr/>
        </p:nvSpPr>
        <p:spPr bwMode="auto">
          <a:xfrm>
            <a:off x="2532940" y="1187394"/>
            <a:ext cx="459367" cy="486907"/>
          </a:xfrm>
          <a:custGeom>
            <a:avLst/>
            <a:gdLst>
              <a:gd name="T0" fmla="*/ 370919 w 257"/>
              <a:gd name="T1" fmla="*/ 38695 h 272"/>
              <a:gd name="T2" fmla="*/ 270462 w 257"/>
              <a:gd name="T3" fmla="*/ 69652 h 272"/>
              <a:gd name="T4" fmla="*/ 440467 w 257"/>
              <a:gd name="T5" fmla="*/ 79970 h 272"/>
              <a:gd name="T6" fmla="*/ 589865 w 257"/>
              <a:gd name="T7" fmla="*/ 79970 h 272"/>
              <a:gd name="T8" fmla="*/ 589865 w 257"/>
              <a:gd name="T9" fmla="*/ 139303 h 272"/>
              <a:gd name="T10" fmla="*/ 582137 w 257"/>
              <a:gd name="T11" fmla="*/ 180578 h 272"/>
              <a:gd name="T12" fmla="*/ 551227 w 257"/>
              <a:gd name="T13" fmla="*/ 361156 h 272"/>
              <a:gd name="T14" fmla="*/ 582137 w 257"/>
              <a:gd name="T15" fmla="*/ 371475 h 272"/>
              <a:gd name="T16" fmla="*/ 582137 w 257"/>
              <a:gd name="T17" fmla="*/ 420489 h 272"/>
              <a:gd name="T18" fmla="*/ 491983 w 257"/>
              <a:gd name="T19" fmla="*/ 642342 h 272"/>
              <a:gd name="T20" fmla="*/ 0 w 257"/>
              <a:gd name="T21" fmla="*/ 701675 h 272"/>
              <a:gd name="T22" fmla="*/ 218945 w 257"/>
              <a:gd name="T23" fmla="*/ 420489 h 272"/>
              <a:gd name="T24" fmla="*/ 90154 w 257"/>
              <a:gd name="T25" fmla="*/ 410170 h 272"/>
              <a:gd name="T26" fmla="*/ 90154 w 257"/>
              <a:gd name="T27" fmla="*/ 371475 h 272"/>
              <a:gd name="T28" fmla="*/ 121064 w 257"/>
              <a:gd name="T29" fmla="*/ 361156 h 272"/>
              <a:gd name="T30" fmla="*/ 90154 w 257"/>
              <a:gd name="T31" fmla="*/ 180578 h 272"/>
              <a:gd name="T32" fmla="*/ 79851 w 257"/>
              <a:gd name="T33" fmla="*/ 139303 h 272"/>
              <a:gd name="T34" fmla="*/ 121064 w 257"/>
              <a:gd name="T35" fmla="*/ 79970 h 272"/>
              <a:gd name="T36" fmla="*/ 218945 w 257"/>
              <a:gd name="T37" fmla="*/ 79970 h 272"/>
              <a:gd name="T38" fmla="*/ 270462 w 257"/>
              <a:gd name="T39" fmla="*/ 0 h 272"/>
              <a:gd name="T40" fmla="*/ 391526 w 257"/>
              <a:gd name="T41" fmla="*/ 0 h 272"/>
              <a:gd name="T42" fmla="*/ 440467 w 257"/>
              <a:gd name="T43" fmla="*/ 79970 h 272"/>
              <a:gd name="T44" fmla="*/ 218945 w 257"/>
              <a:gd name="T45" fmla="*/ 642342 h 272"/>
              <a:gd name="T46" fmla="*/ 440467 w 257"/>
              <a:gd name="T47" fmla="*/ 642342 h 272"/>
              <a:gd name="T48" fmla="*/ 239552 w 257"/>
              <a:gd name="T49" fmla="*/ 601067 h 272"/>
              <a:gd name="T50" fmla="*/ 239552 w 257"/>
              <a:gd name="T51" fmla="*/ 601067 h 272"/>
              <a:gd name="T52" fmla="*/ 391526 w 257"/>
              <a:gd name="T53" fmla="*/ 420489 h 272"/>
              <a:gd name="T54" fmla="*/ 229249 w 257"/>
              <a:gd name="T55" fmla="*/ 570111 h 272"/>
              <a:gd name="T56" fmla="*/ 391526 w 257"/>
              <a:gd name="T57" fmla="*/ 319881 h 272"/>
              <a:gd name="T58" fmla="*/ 270462 w 257"/>
              <a:gd name="T59" fmla="*/ 288925 h 272"/>
              <a:gd name="T60" fmla="*/ 270462 w 257"/>
              <a:gd name="T61" fmla="*/ 288925 h 272"/>
              <a:gd name="T62" fmla="*/ 440467 w 257"/>
              <a:gd name="T63" fmla="*/ 159941 h 272"/>
              <a:gd name="T64" fmla="*/ 440467 w 257"/>
              <a:gd name="T65" fmla="*/ 98028 h 272"/>
              <a:gd name="T66" fmla="*/ 218945 w 257"/>
              <a:gd name="T67" fmla="*/ 98028 h 272"/>
              <a:gd name="T68" fmla="*/ 218945 w 257"/>
              <a:gd name="T69" fmla="*/ 159941 h 272"/>
              <a:gd name="T70" fmla="*/ 391526 w 257"/>
              <a:gd name="T71" fmla="*/ 159941 h 272"/>
              <a:gd name="T72" fmla="*/ 270462 w 257"/>
              <a:gd name="T73" fmla="*/ 159941 h 272"/>
              <a:gd name="T74" fmla="*/ 440467 w 257"/>
              <a:gd name="T75" fmla="*/ 379214 h 272"/>
              <a:gd name="T76" fmla="*/ 561531 w 257"/>
              <a:gd name="T77" fmla="*/ 379214 h 272"/>
              <a:gd name="T78" fmla="*/ 218945 w 257"/>
              <a:gd name="T79" fmla="*/ 399852 h 272"/>
              <a:gd name="T80" fmla="*/ 110761 w 257"/>
              <a:gd name="T81" fmla="*/ 379214 h 272"/>
              <a:gd name="T82" fmla="*/ 218945 w 257"/>
              <a:gd name="T83" fmla="*/ 399852 h 272"/>
              <a:gd name="T84" fmla="*/ 391526 w 257"/>
              <a:gd name="T85" fmla="*/ 389533 h 272"/>
              <a:gd name="T86" fmla="*/ 391526 w 257"/>
              <a:gd name="T87" fmla="*/ 340519 h 272"/>
              <a:gd name="T88" fmla="*/ 270462 w 257"/>
              <a:gd name="T89" fmla="*/ 389533 h 2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57"/>
              <a:gd name="T136" fmla="*/ 0 h 272"/>
              <a:gd name="T137" fmla="*/ 257 w 257"/>
              <a:gd name="T138" fmla="*/ 272 h 2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57" h="272">
                <a:moveTo>
                  <a:pt x="105" y="27"/>
                </a:moveTo>
                <a:lnTo>
                  <a:pt x="156" y="27"/>
                </a:lnTo>
                <a:lnTo>
                  <a:pt x="144" y="15"/>
                </a:lnTo>
                <a:lnTo>
                  <a:pt x="113" y="15"/>
                </a:lnTo>
                <a:lnTo>
                  <a:pt x="105" y="27"/>
                </a:lnTo>
                <a:close/>
                <a:moveTo>
                  <a:pt x="171" y="31"/>
                </a:moveTo>
                <a:lnTo>
                  <a:pt x="171" y="31"/>
                </a:lnTo>
                <a:lnTo>
                  <a:pt x="218" y="46"/>
                </a:lnTo>
                <a:lnTo>
                  <a:pt x="218" y="31"/>
                </a:lnTo>
                <a:lnTo>
                  <a:pt x="229" y="31"/>
                </a:lnTo>
                <a:lnTo>
                  <a:pt x="229" y="50"/>
                </a:lnTo>
                <a:lnTo>
                  <a:pt x="229" y="54"/>
                </a:lnTo>
                <a:lnTo>
                  <a:pt x="229" y="66"/>
                </a:lnTo>
                <a:lnTo>
                  <a:pt x="229" y="70"/>
                </a:lnTo>
                <a:lnTo>
                  <a:pt x="226" y="70"/>
                </a:lnTo>
                <a:lnTo>
                  <a:pt x="171" y="70"/>
                </a:lnTo>
                <a:lnTo>
                  <a:pt x="171" y="124"/>
                </a:lnTo>
                <a:lnTo>
                  <a:pt x="214" y="140"/>
                </a:lnTo>
                <a:lnTo>
                  <a:pt x="214" y="128"/>
                </a:lnTo>
                <a:lnTo>
                  <a:pt x="226" y="128"/>
                </a:lnTo>
                <a:lnTo>
                  <a:pt x="226" y="144"/>
                </a:lnTo>
                <a:lnTo>
                  <a:pt x="226" y="147"/>
                </a:lnTo>
                <a:lnTo>
                  <a:pt x="226" y="159"/>
                </a:lnTo>
                <a:lnTo>
                  <a:pt x="226" y="163"/>
                </a:lnTo>
                <a:lnTo>
                  <a:pt x="222" y="163"/>
                </a:lnTo>
                <a:lnTo>
                  <a:pt x="171" y="163"/>
                </a:lnTo>
                <a:lnTo>
                  <a:pt x="191" y="249"/>
                </a:lnTo>
                <a:lnTo>
                  <a:pt x="257" y="249"/>
                </a:lnTo>
                <a:lnTo>
                  <a:pt x="257" y="272"/>
                </a:lnTo>
                <a:lnTo>
                  <a:pt x="0" y="272"/>
                </a:lnTo>
                <a:lnTo>
                  <a:pt x="0" y="249"/>
                </a:lnTo>
                <a:lnTo>
                  <a:pt x="66" y="249"/>
                </a:lnTo>
                <a:lnTo>
                  <a:pt x="85" y="163"/>
                </a:lnTo>
                <a:lnTo>
                  <a:pt x="39" y="163"/>
                </a:lnTo>
                <a:lnTo>
                  <a:pt x="35" y="163"/>
                </a:lnTo>
                <a:lnTo>
                  <a:pt x="35" y="159"/>
                </a:lnTo>
                <a:lnTo>
                  <a:pt x="35" y="147"/>
                </a:lnTo>
                <a:lnTo>
                  <a:pt x="35" y="144"/>
                </a:lnTo>
                <a:lnTo>
                  <a:pt x="35" y="128"/>
                </a:lnTo>
                <a:lnTo>
                  <a:pt x="47" y="128"/>
                </a:lnTo>
                <a:lnTo>
                  <a:pt x="47" y="140"/>
                </a:lnTo>
                <a:lnTo>
                  <a:pt x="85" y="124"/>
                </a:lnTo>
                <a:lnTo>
                  <a:pt x="85" y="70"/>
                </a:lnTo>
                <a:lnTo>
                  <a:pt x="35" y="70"/>
                </a:lnTo>
                <a:lnTo>
                  <a:pt x="31" y="70"/>
                </a:lnTo>
                <a:lnTo>
                  <a:pt x="31" y="66"/>
                </a:lnTo>
                <a:lnTo>
                  <a:pt x="31" y="54"/>
                </a:lnTo>
                <a:lnTo>
                  <a:pt x="31" y="50"/>
                </a:lnTo>
                <a:lnTo>
                  <a:pt x="31" y="31"/>
                </a:lnTo>
                <a:lnTo>
                  <a:pt x="47" y="31"/>
                </a:lnTo>
                <a:lnTo>
                  <a:pt x="47" y="46"/>
                </a:lnTo>
                <a:lnTo>
                  <a:pt x="85" y="31"/>
                </a:lnTo>
                <a:lnTo>
                  <a:pt x="105" y="3"/>
                </a:lnTo>
                <a:lnTo>
                  <a:pt x="105" y="0"/>
                </a:lnTo>
                <a:lnTo>
                  <a:pt x="109" y="0"/>
                </a:lnTo>
                <a:lnTo>
                  <a:pt x="148" y="0"/>
                </a:lnTo>
                <a:lnTo>
                  <a:pt x="152" y="0"/>
                </a:lnTo>
                <a:lnTo>
                  <a:pt x="156" y="3"/>
                </a:lnTo>
                <a:lnTo>
                  <a:pt x="171" y="31"/>
                </a:lnTo>
                <a:close/>
                <a:moveTo>
                  <a:pt x="171" y="241"/>
                </a:moveTo>
                <a:lnTo>
                  <a:pt x="85" y="241"/>
                </a:lnTo>
                <a:lnTo>
                  <a:pt x="85" y="249"/>
                </a:lnTo>
                <a:lnTo>
                  <a:pt x="120" y="249"/>
                </a:lnTo>
                <a:lnTo>
                  <a:pt x="136" y="249"/>
                </a:lnTo>
                <a:lnTo>
                  <a:pt x="171" y="249"/>
                </a:lnTo>
                <a:lnTo>
                  <a:pt x="171" y="241"/>
                </a:lnTo>
                <a:close/>
                <a:moveTo>
                  <a:pt x="93" y="233"/>
                </a:moveTo>
                <a:lnTo>
                  <a:pt x="167" y="233"/>
                </a:lnTo>
                <a:lnTo>
                  <a:pt x="156" y="171"/>
                </a:lnTo>
                <a:lnTo>
                  <a:pt x="93" y="233"/>
                </a:lnTo>
                <a:close/>
                <a:moveTo>
                  <a:pt x="89" y="221"/>
                </a:moveTo>
                <a:lnTo>
                  <a:pt x="152" y="163"/>
                </a:lnTo>
                <a:lnTo>
                  <a:pt x="101" y="163"/>
                </a:lnTo>
                <a:lnTo>
                  <a:pt x="89" y="221"/>
                </a:lnTo>
                <a:close/>
                <a:moveTo>
                  <a:pt x="152" y="77"/>
                </a:moveTo>
                <a:lnTo>
                  <a:pt x="109" y="124"/>
                </a:lnTo>
                <a:lnTo>
                  <a:pt x="152" y="124"/>
                </a:lnTo>
                <a:lnTo>
                  <a:pt x="152" y="77"/>
                </a:lnTo>
                <a:close/>
                <a:moveTo>
                  <a:pt x="105" y="112"/>
                </a:moveTo>
                <a:lnTo>
                  <a:pt x="148" y="70"/>
                </a:lnTo>
                <a:lnTo>
                  <a:pt x="105" y="70"/>
                </a:lnTo>
                <a:lnTo>
                  <a:pt x="105" y="112"/>
                </a:lnTo>
                <a:close/>
                <a:moveTo>
                  <a:pt x="171" y="38"/>
                </a:moveTo>
                <a:lnTo>
                  <a:pt x="171" y="62"/>
                </a:lnTo>
                <a:lnTo>
                  <a:pt x="222" y="62"/>
                </a:lnTo>
                <a:lnTo>
                  <a:pt x="222" y="54"/>
                </a:lnTo>
                <a:lnTo>
                  <a:pt x="171" y="38"/>
                </a:lnTo>
                <a:close/>
                <a:moveTo>
                  <a:pt x="85" y="62"/>
                </a:moveTo>
                <a:lnTo>
                  <a:pt x="85" y="38"/>
                </a:lnTo>
                <a:lnTo>
                  <a:pt x="43" y="54"/>
                </a:lnTo>
                <a:lnTo>
                  <a:pt x="43" y="62"/>
                </a:lnTo>
                <a:lnTo>
                  <a:pt x="85" y="62"/>
                </a:lnTo>
                <a:close/>
                <a:moveTo>
                  <a:pt x="105" y="62"/>
                </a:moveTo>
                <a:lnTo>
                  <a:pt x="152" y="62"/>
                </a:lnTo>
                <a:lnTo>
                  <a:pt x="152" y="46"/>
                </a:lnTo>
                <a:lnTo>
                  <a:pt x="105" y="46"/>
                </a:lnTo>
                <a:lnTo>
                  <a:pt x="105" y="62"/>
                </a:lnTo>
                <a:close/>
                <a:moveTo>
                  <a:pt x="171" y="132"/>
                </a:moveTo>
                <a:lnTo>
                  <a:pt x="171" y="147"/>
                </a:lnTo>
                <a:lnTo>
                  <a:pt x="171" y="155"/>
                </a:lnTo>
                <a:lnTo>
                  <a:pt x="218" y="155"/>
                </a:lnTo>
                <a:lnTo>
                  <a:pt x="218" y="147"/>
                </a:lnTo>
                <a:lnTo>
                  <a:pt x="171" y="132"/>
                </a:lnTo>
                <a:close/>
                <a:moveTo>
                  <a:pt x="85" y="155"/>
                </a:moveTo>
                <a:lnTo>
                  <a:pt x="85" y="147"/>
                </a:lnTo>
                <a:lnTo>
                  <a:pt x="85" y="132"/>
                </a:lnTo>
                <a:lnTo>
                  <a:pt x="43" y="147"/>
                </a:lnTo>
                <a:lnTo>
                  <a:pt x="43" y="155"/>
                </a:lnTo>
                <a:lnTo>
                  <a:pt x="85" y="155"/>
                </a:lnTo>
                <a:close/>
                <a:moveTo>
                  <a:pt x="105" y="155"/>
                </a:moveTo>
                <a:lnTo>
                  <a:pt x="152" y="155"/>
                </a:lnTo>
                <a:lnTo>
                  <a:pt x="152" y="151"/>
                </a:lnTo>
                <a:lnTo>
                  <a:pt x="152" y="147"/>
                </a:lnTo>
                <a:lnTo>
                  <a:pt x="152" y="132"/>
                </a:lnTo>
                <a:lnTo>
                  <a:pt x="105" y="132"/>
                </a:lnTo>
                <a:lnTo>
                  <a:pt x="105" y="147"/>
                </a:lnTo>
                <a:lnTo>
                  <a:pt x="105" y="151"/>
                </a:lnTo>
                <a:lnTo>
                  <a:pt x="105" y="15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9" name="Freeform 65"/>
          <p:cNvSpPr>
            <a:spLocks noEditPoints="1"/>
          </p:cNvSpPr>
          <p:nvPr/>
        </p:nvSpPr>
        <p:spPr bwMode="auto">
          <a:xfrm>
            <a:off x="2449218" y="1994866"/>
            <a:ext cx="556308" cy="327175"/>
          </a:xfrm>
          <a:custGeom>
            <a:avLst/>
            <a:gdLst>
              <a:gd name="T0" fmla="*/ 581224 w 80"/>
              <a:gd name="T1" fmla="*/ 70222 h 47"/>
              <a:gd name="T2" fmla="*/ 611287 w 80"/>
              <a:gd name="T3" fmla="*/ 60190 h 47"/>
              <a:gd name="T4" fmla="*/ 661393 w 80"/>
              <a:gd name="T5" fmla="*/ 140443 h 47"/>
              <a:gd name="T6" fmla="*/ 741561 w 80"/>
              <a:gd name="T7" fmla="*/ 190602 h 47"/>
              <a:gd name="T8" fmla="*/ 731540 w 80"/>
              <a:gd name="T9" fmla="*/ 220697 h 47"/>
              <a:gd name="T10" fmla="*/ 801688 w 80"/>
              <a:gd name="T11" fmla="*/ 391235 h 47"/>
              <a:gd name="T12" fmla="*/ 771625 w 80"/>
              <a:gd name="T13" fmla="*/ 411298 h 47"/>
              <a:gd name="T14" fmla="*/ 711498 w 80"/>
              <a:gd name="T15" fmla="*/ 411298 h 47"/>
              <a:gd name="T16" fmla="*/ 731540 w 80"/>
              <a:gd name="T17" fmla="*/ 391235 h 47"/>
              <a:gd name="T18" fmla="*/ 671414 w 80"/>
              <a:gd name="T19" fmla="*/ 250791 h 47"/>
              <a:gd name="T20" fmla="*/ 591245 w 80"/>
              <a:gd name="T21" fmla="*/ 391235 h 47"/>
              <a:gd name="T22" fmla="*/ 671414 w 80"/>
              <a:gd name="T23" fmla="*/ 250791 h 47"/>
              <a:gd name="T24" fmla="*/ 681435 w 80"/>
              <a:gd name="T25" fmla="*/ 230728 h 47"/>
              <a:gd name="T26" fmla="*/ 571203 w 80"/>
              <a:gd name="T27" fmla="*/ 120380 h 47"/>
              <a:gd name="T28" fmla="*/ 621308 w 80"/>
              <a:gd name="T29" fmla="*/ 180570 h 47"/>
              <a:gd name="T30" fmla="*/ 561182 w 80"/>
              <a:gd name="T31" fmla="*/ 290918 h 47"/>
              <a:gd name="T32" fmla="*/ 501055 w 80"/>
              <a:gd name="T33" fmla="*/ 240760 h 47"/>
              <a:gd name="T34" fmla="*/ 551161 w 80"/>
              <a:gd name="T35" fmla="*/ 130412 h 47"/>
              <a:gd name="T36" fmla="*/ 410865 w 80"/>
              <a:gd name="T37" fmla="*/ 70222 h 47"/>
              <a:gd name="T38" fmla="*/ 390823 w 80"/>
              <a:gd name="T39" fmla="*/ 90285 h 47"/>
              <a:gd name="T40" fmla="*/ 240506 w 80"/>
              <a:gd name="T41" fmla="*/ 110348 h 47"/>
              <a:gd name="T42" fmla="*/ 390823 w 80"/>
              <a:gd name="T43" fmla="*/ 90285 h 47"/>
              <a:gd name="T44" fmla="*/ 310654 w 80"/>
              <a:gd name="T45" fmla="*/ 230728 h 47"/>
              <a:gd name="T46" fmla="*/ 240506 w 80"/>
              <a:gd name="T47" fmla="*/ 140443 h 47"/>
              <a:gd name="T48" fmla="*/ 170359 w 80"/>
              <a:gd name="T49" fmla="*/ 170538 h 47"/>
              <a:gd name="T50" fmla="*/ 140295 w 80"/>
              <a:gd name="T51" fmla="*/ 240760 h 47"/>
              <a:gd name="T52" fmla="*/ 240506 w 80"/>
              <a:gd name="T53" fmla="*/ 140443 h 47"/>
              <a:gd name="T54" fmla="*/ 280591 w 80"/>
              <a:gd name="T55" fmla="*/ 250791 h 47"/>
              <a:gd name="T56" fmla="*/ 200422 w 80"/>
              <a:gd name="T57" fmla="*/ 220697 h 47"/>
              <a:gd name="T58" fmla="*/ 230485 w 80"/>
              <a:gd name="T59" fmla="*/ 290918 h 47"/>
              <a:gd name="T60" fmla="*/ 130274 w 80"/>
              <a:gd name="T61" fmla="*/ 250791 h 47"/>
              <a:gd name="T62" fmla="*/ 70148 w 80"/>
              <a:gd name="T63" fmla="*/ 391235 h 47"/>
              <a:gd name="T64" fmla="*/ 90190 w 80"/>
              <a:gd name="T65" fmla="*/ 411298 h 47"/>
              <a:gd name="T66" fmla="*/ 30063 w 80"/>
              <a:gd name="T67" fmla="*/ 411298 h 47"/>
              <a:gd name="T68" fmla="*/ 0 w 80"/>
              <a:gd name="T69" fmla="*/ 391235 h 47"/>
              <a:gd name="T70" fmla="*/ 70148 w 80"/>
              <a:gd name="T71" fmla="*/ 220697 h 47"/>
              <a:gd name="T72" fmla="*/ 60127 w 80"/>
              <a:gd name="T73" fmla="*/ 190602 h 47"/>
              <a:gd name="T74" fmla="*/ 140295 w 80"/>
              <a:gd name="T75" fmla="*/ 140443 h 47"/>
              <a:gd name="T76" fmla="*/ 190401 w 80"/>
              <a:gd name="T77" fmla="*/ 60190 h 47"/>
              <a:gd name="T78" fmla="*/ 220464 w 80"/>
              <a:gd name="T79" fmla="*/ 70222 h 47"/>
              <a:gd name="T80" fmla="*/ 390823 w 80"/>
              <a:gd name="T81" fmla="*/ 0 h 47"/>
              <a:gd name="T82" fmla="*/ 410865 w 80"/>
              <a:gd name="T83" fmla="*/ 30095 h 47"/>
              <a:gd name="T84" fmla="*/ 330696 w 80"/>
              <a:gd name="T85" fmla="*/ 401266 h 47"/>
              <a:gd name="T86" fmla="*/ 400844 w 80"/>
              <a:gd name="T87" fmla="*/ 471488 h 47"/>
              <a:gd name="T88" fmla="*/ 450950 w 80"/>
              <a:gd name="T89" fmla="*/ 451425 h 47"/>
              <a:gd name="T90" fmla="*/ 470992 w 80"/>
              <a:gd name="T91" fmla="*/ 391235 h 47"/>
              <a:gd name="T92" fmla="*/ 450950 w 80"/>
              <a:gd name="T93" fmla="*/ 341076 h 47"/>
              <a:gd name="T94" fmla="*/ 390823 w 80"/>
              <a:gd name="T95" fmla="*/ 331045 h 47"/>
              <a:gd name="T96" fmla="*/ 240506 w 80"/>
              <a:gd name="T97" fmla="*/ 230728 h 47"/>
              <a:gd name="T98" fmla="*/ 220464 w 80"/>
              <a:gd name="T99" fmla="*/ 260823 h 47"/>
              <a:gd name="T100" fmla="*/ 400844 w 80"/>
              <a:gd name="T101" fmla="*/ 371171 h 47"/>
              <a:gd name="T102" fmla="*/ 370781 w 80"/>
              <a:gd name="T103" fmla="*/ 401266 h 47"/>
              <a:gd name="T104" fmla="*/ 400844 w 80"/>
              <a:gd name="T105" fmla="*/ 431361 h 47"/>
              <a:gd name="T106" fmla="*/ 420886 w 80"/>
              <a:gd name="T107" fmla="*/ 421330 h 47"/>
              <a:gd name="T108" fmla="*/ 430907 w 80"/>
              <a:gd name="T109" fmla="*/ 401266 h 47"/>
              <a:gd name="T110" fmla="*/ 400844 w 80"/>
              <a:gd name="T111" fmla="*/ 371171 h 47"/>
              <a:gd name="T112" fmla="*/ 410865 w 80"/>
              <a:gd name="T113" fmla="*/ 90285 h 47"/>
              <a:gd name="T114" fmla="*/ 491034 w 80"/>
              <a:gd name="T115" fmla="*/ 230728 h 47"/>
              <a:gd name="T116" fmla="*/ 410865 w 80"/>
              <a:gd name="T117" fmla="*/ 90285 h 47"/>
              <a:gd name="T118" fmla="*/ 130274 w 80"/>
              <a:gd name="T119" fmla="*/ 250791 h 47"/>
              <a:gd name="T120" fmla="*/ 210443 w 80"/>
              <a:gd name="T121" fmla="*/ 391235 h 4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80"/>
              <a:gd name="T184" fmla="*/ 0 h 47"/>
              <a:gd name="T185" fmla="*/ 80 w 80"/>
              <a:gd name="T186" fmla="*/ 47 h 4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80" h="47">
                <a:moveTo>
                  <a:pt x="41" y="3"/>
                </a:moveTo>
                <a:cubicBezTo>
                  <a:pt x="47" y="3"/>
                  <a:pt x="53" y="5"/>
                  <a:pt x="58" y="7"/>
                </a:cubicBezTo>
                <a:cubicBezTo>
                  <a:pt x="59" y="5"/>
                  <a:pt x="59" y="5"/>
                  <a:pt x="59" y="5"/>
                </a:cubicBezTo>
                <a:cubicBezTo>
                  <a:pt x="61" y="6"/>
                  <a:pt x="61" y="6"/>
                  <a:pt x="61" y="6"/>
                </a:cubicBezTo>
                <a:cubicBezTo>
                  <a:pt x="59" y="8"/>
                  <a:pt x="59" y="8"/>
                  <a:pt x="59" y="8"/>
                </a:cubicBezTo>
                <a:cubicBezTo>
                  <a:pt x="62" y="10"/>
                  <a:pt x="64" y="12"/>
                  <a:pt x="66" y="14"/>
                </a:cubicBezTo>
                <a:cubicBezTo>
                  <a:pt x="68" y="16"/>
                  <a:pt x="70" y="18"/>
                  <a:pt x="72" y="20"/>
                </a:cubicBezTo>
                <a:cubicBezTo>
                  <a:pt x="74" y="19"/>
                  <a:pt x="74" y="19"/>
                  <a:pt x="74" y="19"/>
                </a:cubicBezTo>
                <a:cubicBezTo>
                  <a:pt x="75" y="21"/>
                  <a:pt x="75" y="21"/>
                  <a:pt x="75" y="21"/>
                </a:cubicBezTo>
                <a:cubicBezTo>
                  <a:pt x="73" y="22"/>
                  <a:pt x="73" y="22"/>
                  <a:pt x="73" y="22"/>
                </a:cubicBezTo>
                <a:cubicBezTo>
                  <a:pt x="75" y="27"/>
                  <a:pt x="77" y="33"/>
                  <a:pt x="77" y="39"/>
                </a:cubicBezTo>
                <a:cubicBezTo>
                  <a:pt x="80" y="39"/>
                  <a:pt x="80" y="39"/>
                  <a:pt x="80" y="39"/>
                </a:cubicBezTo>
                <a:cubicBezTo>
                  <a:pt x="80" y="41"/>
                  <a:pt x="80" y="41"/>
                  <a:pt x="80" y="41"/>
                </a:cubicBezTo>
                <a:cubicBezTo>
                  <a:pt x="77" y="41"/>
                  <a:pt x="77" y="41"/>
                  <a:pt x="77" y="41"/>
                </a:cubicBezTo>
                <a:cubicBezTo>
                  <a:pt x="73" y="41"/>
                  <a:pt x="73" y="41"/>
                  <a:pt x="73" y="41"/>
                </a:cubicBezTo>
                <a:cubicBezTo>
                  <a:pt x="71" y="41"/>
                  <a:pt x="71" y="41"/>
                  <a:pt x="71" y="41"/>
                </a:cubicBezTo>
                <a:cubicBezTo>
                  <a:pt x="71" y="39"/>
                  <a:pt x="71" y="39"/>
                  <a:pt x="71" y="39"/>
                </a:cubicBezTo>
                <a:cubicBezTo>
                  <a:pt x="73" y="39"/>
                  <a:pt x="73" y="39"/>
                  <a:pt x="73" y="39"/>
                </a:cubicBezTo>
                <a:cubicBezTo>
                  <a:pt x="73" y="34"/>
                  <a:pt x="71" y="29"/>
                  <a:pt x="69" y="24"/>
                </a:cubicBezTo>
                <a:cubicBezTo>
                  <a:pt x="67" y="25"/>
                  <a:pt x="67" y="25"/>
                  <a:pt x="67" y="25"/>
                </a:cubicBezTo>
                <a:cubicBezTo>
                  <a:pt x="69" y="29"/>
                  <a:pt x="71" y="34"/>
                  <a:pt x="71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6"/>
                  <a:pt x="58" y="33"/>
                  <a:pt x="57" y="31"/>
                </a:cubicBezTo>
                <a:cubicBezTo>
                  <a:pt x="67" y="25"/>
                  <a:pt x="67" y="25"/>
                  <a:pt x="67" y="25"/>
                </a:cubicBezTo>
                <a:cubicBezTo>
                  <a:pt x="66" y="24"/>
                  <a:pt x="66" y="24"/>
                  <a:pt x="66" y="24"/>
                </a:cubicBezTo>
                <a:cubicBezTo>
                  <a:pt x="68" y="23"/>
                  <a:pt x="68" y="23"/>
                  <a:pt x="68" y="23"/>
                </a:cubicBezTo>
                <a:cubicBezTo>
                  <a:pt x="67" y="20"/>
                  <a:pt x="65" y="18"/>
                  <a:pt x="63" y="17"/>
                </a:cubicBezTo>
                <a:cubicBezTo>
                  <a:pt x="61" y="15"/>
                  <a:pt x="59" y="13"/>
                  <a:pt x="57" y="12"/>
                </a:cubicBezTo>
                <a:cubicBezTo>
                  <a:pt x="56" y="14"/>
                  <a:pt x="56" y="14"/>
                  <a:pt x="56" y="14"/>
                </a:cubicBezTo>
                <a:cubicBezTo>
                  <a:pt x="58" y="15"/>
                  <a:pt x="60" y="16"/>
                  <a:pt x="62" y="18"/>
                </a:cubicBezTo>
                <a:cubicBezTo>
                  <a:pt x="63" y="20"/>
                  <a:pt x="65" y="22"/>
                  <a:pt x="66" y="24"/>
                </a:cubicBezTo>
                <a:cubicBezTo>
                  <a:pt x="56" y="29"/>
                  <a:pt x="56" y="29"/>
                  <a:pt x="56" y="29"/>
                </a:cubicBezTo>
                <a:cubicBezTo>
                  <a:pt x="55" y="28"/>
                  <a:pt x="55" y="27"/>
                  <a:pt x="54" y="26"/>
                </a:cubicBezTo>
                <a:cubicBezTo>
                  <a:pt x="53" y="25"/>
                  <a:pt x="52" y="24"/>
                  <a:pt x="50" y="24"/>
                </a:cubicBezTo>
                <a:cubicBezTo>
                  <a:pt x="56" y="14"/>
                  <a:pt x="56" y="14"/>
                  <a:pt x="56" y="14"/>
                </a:cubicBezTo>
                <a:cubicBezTo>
                  <a:pt x="55" y="13"/>
                  <a:pt x="55" y="13"/>
                  <a:pt x="55" y="13"/>
                </a:cubicBezTo>
                <a:cubicBezTo>
                  <a:pt x="56" y="11"/>
                  <a:pt x="56" y="11"/>
                  <a:pt x="56" y="11"/>
                </a:cubicBezTo>
                <a:cubicBezTo>
                  <a:pt x="51" y="8"/>
                  <a:pt x="46" y="7"/>
                  <a:pt x="41" y="7"/>
                </a:cubicBezTo>
                <a:cubicBezTo>
                  <a:pt x="41" y="9"/>
                  <a:pt x="41" y="9"/>
                  <a:pt x="41" y="9"/>
                </a:cubicBezTo>
                <a:cubicBezTo>
                  <a:pt x="39" y="9"/>
                  <a:pt x="39" y="9"/>
                  <a:pt x="39" y="9"/>
                </a:cubicBezTo>
                <a:cubicBezTo>
                  <a:pt x="39" y="7"/>
                  <a:pt x="39" y="7"/>
                  <a:pt x="39" y="7"/>
                </a:cubicBezTo>
                <a:cubicBezTo>
                  <a:pt x="34" y="7"/>
                  <a:pt x="29" y="8"/>
                  <a:pt x="24" y="11"/>
                </a:cubicBezTo>
                <a:cubicBezTo>
                  <a:pt x="25" y="13"/>
                  <a:pt x="25" y="13"/>
                  <a:pt x="25" y="13"/>
                </a:cubicBezTo>
                <a:cubicBezTo>
                  <a:pt x="29" y="11"/>
                  <a:pt x="34" y="9"/>
                  <a:pt x="39" y="9"/>
                </a:cubicBezTo>
                <a:cubicBezTo>
                  <a:pt x="39" y="21"/>
                  <a:pt x="39" y="21"/>
                  <a:pt x="39" y="21"/>
                </a:cubicBezTo>
                <a:cubicBezTo>
                  <a:pt x="36" y="21"/>
                  <a:pt x="34" y="21"/>
                  <a:pt x="31" y="23"/>
                </a:cubicBezTo>
                <a:cubicBezTo>
                  <a:pt x="25" y="13"/>
                  <a:pt x="25" y="13"/>
                  <a:pt x="25" y="13"/>
                </a:cubicBezTo>
                <a:cubicBezTo>
                  <a:pt x="24" y="14"/>
                  <a:pt x="24" y="14"/>
                  <a:pt x="24" y="14"/>
                </a:cubicBezTo>
                <a:cubicBezTo>
                  <a:pt x="23" y="12"/>
                  <a:pt x="23" y="12"/>
                  <a:pt x="23" y="12"/>
                </a:cubicBezTo>
                <a:cubicBezTo>
                  <a:pt x="21" y="13"/>
                  <a:pt x="19" y="15"/>
                  <a:pt x="17" y="17"/>
                </a:cubicBezTo>
                <a:cubicBezTo>
                  <a:pt x="15" y="18"/>
                  <a:pt x="13" y="20"/>
                  <a:pt x="12" y="23"/>
                </a:cubicBezTo>
                <a:cubicBezTo>
                  <a:pt x="14" y="24"/>
                  <a:pt x="14" y="24"/>
                  <a:pt x="14" y="24"/>
                </a:cubicBezTo>
                <a:cubicBezTo>
                  <a:pt x="15" y="22"/>
                  <a:pt x="17" y="20"/>
                  <a:pt x="18" y="18"/>
                </a:cubicBezTo>
                <a:cubicBezTo>
                  <a:pt x="20" y="16"/>
                  <a:pt x="22" y="15"/>
                  <a:pt x="24" y="14"/>
                </a:cubicBezTo>
                <a:cubicBezTo>
                  <a:pt x="30" y="24"/>
                  <a:pt x="30" y="24"/>
                  <a:pt x="30" y="24"/>
                </a:cubicBezTo>
                <a:cubicBezTo>
                  <a:pt x="29" y="24"/>
                  <a:pt x="29" y="24"/>
                  <a:pt x="28" y="25"/>
                </a:cubicBezTo>
                <a:cubicBezTo>
                  <a:pt x="24" y="22"/>
                  <a:pt x="24" y="22"/>
                  <a:pt x="24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1" y="26"/>
                  <a:pt x="21" y="26"/>
                  <a:pt x="21" y="26"/>
                </a:cubicBezTo>
                <a:cubicBezTo>
                  <a:pt x="23" y="29"/>
                  <a:pt x="23" y="29"/>
                  <a:pt x="23" y="29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5"/>
                  <a:pt x="13" y="25"/>
                  <a:pt x="13" y="25"/>
                </a:cubicBezTo>
                <a:cubicBezTo>
                  <a:pt x="11" y="24"/>
                  <a:pt x="11" y="24"/>
                  <a:pt x="11" y="24"/>
                </a:cubicBezTo>
                <a:cubicBezTo>
                  <a:pt x="9" y="29"/>
                  <a:pt x="7" y="34"/>
                  <a:pt x="7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39"/>
                  <a:pt x="0" y="39"/>
                  <a:pt x="0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3" y="33"/>
                  <a:pt x="5" y="27"/>
                  <a:pt x="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19"/>
                  <a:pt x="6" y="19"/>
                  <a:pt x="6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10" y="18"/>
                  <a:pt x="12" y="16"/>
                  <a:pt x="14" y="14"/>
                </a:cubicBezTo>
                <a:cubicBezTo>
                  <a:pt x="16" y="12"/>
                  <a:pt x="18" y="10"/>
                  <a:pt x="21" y="8"/>
                </a:cubicBezTo>
                <a:cubicBezTo>
                  <a:pt x="19" y="6"/>
                  <a:pt x="19" y="6"/>
                  <a:pt x="19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2" y="7"/>
                  <a:pt x="22" y="7"/>
                  <a:pt x="22" y="7"/>
                </a:cubicBezTo>
                <a:cubicBezTo>
                  <a:pt x="27" y="5"/>
                  <a:pt x="33" y="3"/>
                  <a:pt x="39" y="3"/>
                </a:cubicBezTo>
                <a:cubicBezTo>
                  <a:pt x="39" y="0"/>
                  <a:pt x="39" y="0"/>
                  <a:pt x="39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3"/>
                  <a:pt x="41" y="3"/>
                  <a:pt x="41" y="3"/>
                </a:cubicBezTo>
                <a:close/>
                <a:moveTo>
                  <a:pt x="33" y="39"/>
                </a:moveTo>
                <a:cubicBezTo>
                  <a:pt x="33" y="40"/>
                  <a:pt x="33" y="40"/>
                  <a:pt x="33" y="40"/>
                </a:cubicBezTo>
                <a:cubicBezTo>
                  <a:pt x="33" y="42"/>
                  <a:pt x="34" y="44"/>
                  <a:pt x="35" y="45"/>
                </a:cubicBezTo>
                <a:cubicBezTo>
                  <a:pt x="37" y="47"/>
                  <a:pt x="39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42" y="47"/>
                  <a:pt x="44" y="46"/>
                  <a:pt x="45" y="45"/>
                </a:cubicBezTo>
                <a:cubicBezTo>
                  <a:pt x="47" y="43"/>
                  <a:pt x="47" y="41"/>
                  <a:pt x="47" y="39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37"/>
                  <a:pt x="46" y="36"/>
                  <a:pt x="45" y="34"/>
                </a:cubicBezTo>
                <a:cubicBezTo>
                  <a:pt x="43" y="33"/>
                  <a:pt x="41" y="32"/>
                  <a:pt x="39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24" y="23"/>
                  <a:pt x="24" y="23"/>
                  <a:pt x="24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6"/>
                  <a:pt x="22" y="26"/>
                  <a:pt x="22" y="26"/>
                </a:cubicBezTo>
                <a:cubicBezTo>
                  <a:pt x="33" y="39"/>
                  <a:pt x="33" y="39"/>
                  <a:pt x="33" y="39"/>
                </a:cubicBezTo>
                <a:close/>
                <a:moveTo>
                  <a:pt x="40" y="37"/>
                </a:moveTo>
                <a:cubicBezTo>
                  <a:pt x="39" y="37"/>
                  <a:pt x="38" y="37"/>
                  <a:pt x="38" y="38"/>
                </a:cubicBezTo>
                <a:cubicBezTo>
                  <a:pt x="37" y="38"/>
                  <a:pt x="37" y="39"/>
                  <a:pt x="37" y="40"/>
                </a:cubicBezTo>
                <a:cubicBezTo>
                  <a:pt x="37" y="41"/>
                  <a:pt x="37" y="42"/>
                  <a:pt x="38" y="42"/>
                </a:cubicBezTo>
                <a:cubicBezTo>
                  <a:pt x="39" y="43"/>
                  <a:pt x="39" y="43"/>
                  <a:pt x="40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1" y="43"/>
                  <a:pt x="42" y="42"/>
                  <a:pt x="42" y="42"/>
                </a:cubicBezTo>
                <a:cubicBezTo>
                  <a:pt x="43" y="41"/>
                  <a:pt x="43" y="40"/>
                  <a:pt x="43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3" y="39"/>
                  <a:pt x="43" y="38"/>
                  <a:pt x="42" y="37"/>
                </a:cubicBezTo>
                <a:cubicBezTo>
                  <a:pt x="41" y="37"/>
                  <a:pt x="41" y="37"/>
                  <a:pt x="40" y="37"/>
                </a:cubicBezTo>
                <a:cubicBezTo>
                  <a:pt x="40" y="37"/>
                  <a:pt x="40" y="37"/>
                  <a:pt x="40" y="37"/>
                </a:cubicBezTo>
                <a:close/>
                <a:moveTo>
                  <a:pt x="41" y="9"/>
                </a:moveTo>
                <a:cubicBezTo>
                  <a:pt x="41" y="21"/>
                  <a:pt x="41" y="21"/>
                  <a:pt x="41" y="21"/>
                </a:cubicBezTo>
                <a:cubicBezTo>
                  <a:pt x="44" y="21"/>
                  <a:pt x="46" y="21"/>
                  <a:pt x="49" y="23"/>
                </a:cubicBezTo>
                <a:cubicBezTo>
                  <a:pt x="55" y="13"/>
                  <a:pt x="55" y="13"/>
                  <a:pt x="55" y="13"/>
                </a:cubicBezTo>
                <a:cubicBezTo>
                  <a:pt x="50" y="11"/>
                  <a:pt x="46" y="9"/>
                  <a:pt x="41" y="9"/>
                </a:cubicBezTo>
                <a:close/>
                <a:moveTo>
                  <a:pt x="23" y="31"/>
                </a:moveTo>
                <a:cubicBezTo>
                  <a:pt x="13" y="25"/>
                  <a:pt x="13" y="25"/>
                  <a:pt x="13" y="25"/>
                </a:cubicBezTo>
                <a:cubicBezTo>
                  <a:pt x="11" y="29"/>
                  <a:pt x="9" y="34"/>
                  <a:pt x="9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6"/>
                  <a:pt x="22" y="33"/>
                  <a:pt x="23" y="3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Freeform 66"/>
          <p:cNvSpPr>
            <a:spLocks noEditPoints="1"/>
          </p:cNvSpPr>
          <p:nvPr/>
        </p:nvSpPr>
        <p:spPr bwMode="auto">
          <a:xfrm>
            <a:off x="3395492" y="1883605"/>
            <a:ext cx="250063" cy="493517"/>
          </a:xfrm>
          <a:custGeom>
            <a:avLst/>
            <a:gdLst>
              <a:gd name="T0" fmla="*/ 0 w 140"/>
              <a:gd name="T1" fmla="*/ 0 h 276"/>
              <a:gd name="T2" fmla="*/ 301160 w 140"/>
              <a:gd name="T3" fmla="*/ 0 h 276"/>
              <a:gd name="T4" fmla="*/ 200773 w 140"/>
              <a:gd name="T5" fmla="*/ 208722 h 276"/>
              <a:gd name="T6" fmla="*/ 360362 w 140"/>
              <a:gd name="T7" fmla="*/ 278296 h 276"/>
              <a:gd name="T8" fmla="*/ 200773 w 140"/>
              <a:gd name="T9" fmla="*/ 510209 h 276"/>
              <a:gd name="T10" fmla="*/ 120979 w 140"/>
              <a:gd name="T11" fmla="*/ 510209 h 276"/>
              <a:gd name="T12" fmla="*/ 169885 w 140"/>
              <a:gd name="T13" fmla="*/ 368484 h 276"/>
              <a:gd name="T14" fmla="*/ 20592 w 140"/>
              <a:gd name="T15" fmla="*/ 329832 h 276"/>
              <a:gd name="T16" fmla="*/ 0 w 140"/>
              <a:gd name="T17" fmla="*/ 0 h 276"/>
              <a:gd name="T18" fmla="*/ 0 w 140"/>
              <a:gd name="T19" fmla="*/ 0 h 276"/>
              <a:gd name="T20" fmla="*/ 100387 w 140"/>
              <a:gd name="T21" fmla="*/ 711200 h 276"/>
              <a:gd name="T22" fmla="*/ 61776 w 140"/>
              <a:gd name="T23" fmla="*/ 621012 h 276"/>
              <a:gd name="T24" fmla="*/ 20592 w 140"/>
              <a:gd name="T25" fmla="*/ 530823 h 276"/>
              <a:gd name="T26" fmla="*/ 151867 w 140"/>
              <a:gd name="T27" fmla="*/ 530823 h 276"/>
              <a:gd name="T28" fmla="*/ 280568 w 140"/>
              <a:gd name="T29" fmla="*/ 530823 h 276"/>
              <a:gd name="T30" fmla="*/ 190477 w 140"/>
              <a:gd name="T31" fmla="*/ 621012 h 276"/>
              <a:gd name="T32" fmla="*/ 100387 w 140"/>
              <a:gd name="T33" fmla="*/ 711200 h 27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40"/>
              <a:gd name="T52" fmla="*/ 0 h 276"/>
              <a:gd name="T53" fmla="*/ 140 w 140"/>
              <a:gd name="T54" fmla="*/ 276 h 27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40" h="276">
                <a:moveTo>
                  <a:pt x="0" y="0"/>
                </a:moveTo>
                <a:lnTo>
                  <a:pt x="117" y="0"/>
                </a:lnTo>
                <a:lnTo>
                  <a:pt x="78" y="81"/>
                </a:lnTo>
                <a:lnTo>
                  <a:pt x="140" y="108"/>
                </a:lnTo>
                <a:lnTo>
                  <a:pt x="78" y="198"/>
                </a:lnTo>
                <a:lnTo>
                  <a:pt x="47" y="198"/>
                </a:lnTo>
                <a:lnTo>
                  <a:pt x="66" y="143"/>
                </a:lnTo>
                <a:lnTo>
                  <a:pt x="8" y="128"/>
                </a:lnTo>
                <a:lnTo>
                  <a:pt x="0" y="0"/>
                </a:lnTo>
                <a:close/>
                <a:moveTo>
                  <a:pt x="39" y="276"/>
                </a:moveTo>
                <a:lnTo>
                  <a:pt x="24" y="241"/>
                </a:lnTo>
                <a:lnTo>
                  <a:pt x="8" y="206"/>
                </a:lnTo>
                <a:lnTo>
                  <a:pt x="59" y="206"/>
                </a:lnTo>
                <a:lnTo>
                  <a:pt x="109" y="206"/>
                </a:lnTo>
                <a:lnTo>
                  <a:pt x="74" y="241"/>
                </a:lnTo>
                <a:lnTo>
                  <a:pt x="39" y="27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" name="Freeform 67"/>
          <p:cNvSpPr>
            <a:spLocks noEditPoints="1"/>
          </p:cNvSpPr>
          <p:nvPr/>
        </p:nvSpPr>
        <p:spPr bwMode="auto">
          <a:xfrm>
            <a:off x="4760374" y="1889113"/>
            <a:ext cx="416405" cy="507838"/>
          </a:xfrm>
          <a:custGeom>
            <a:avLst/>
            <a:gdLst>
              <a:gd name="T0" fmla="*/ 190024 w 60"/>
              <a:gd name="T1" fmla="*/ 180453 h 73"/>
              <a:gd name="T2" fmla="*/ 210026 w 60"/>
              <a:gd name="T3" fmla="*/ 190478 h 73"/>
              <a:gd name="T4" fmla="*/ 440055 w 60"/>
              <a:gd name="T5" fmla="*/ 190478 h 73"/>
              <a:gd name="T6" fmla="*/ 430054 w 60"/>
              <a:gd name="T7" fmla="*/ 170428 h 73"/>
              <a:gd name="T8" fmla="*/ 170021 w 60"/>
              <a:gd name="T9" fmla="*/ 170428 h 73"/>
              <a:gd name="T10" fmla="*/ 470059 w 60"/>
              <a:gd name="T11" fmla="*/ 220554 h 73"/>
              <a:gd name="T12" fmla="*/ 470059 w 60"/>
              <a:gd name="T13" fmla="*/ 230579 h 73"/>
              <a:gd name="T14" fmla="*/ 440055 w 60"/>
              <a:gd name="T15" fmla="*/ 320806 h 73"/>
              <a:gd name="T16" fmla="*/ 360045 w 60"/>
              <a:gd name="T17" fmla="*/ 441108 h 73"/>
              <a:gd name="T18" fmla="*/ 220028 w 60"/>
              <a:gd name="T19" fmla="*/ 431083 h 73"/>
              <a:gd name="T20" fmla="*/ 140018 w 60"/>
              <a:gd name="T21" fmla="*/ 320806 h 73"/>
              <a:gd name="T22" fmla="*/ 110014 w 60"/>
              <a:gd name="T23" fmla="*/ 230579 h 73"/>
              <a:gd name="T24" fmla="*/ 110014 w 60"/>
              <a:gd name="T25" fmla="*/ 220554 h 73"/>
              <a:gd name="T26" fmla="*/ 130016 w 60"/>
              <a:gd name="T27" fmla="*/ 180453 h 73"/>
              <a:gd name="T28" fmla="*/ 150019 w 60"/>
              <a:gd name="T29" fmla="*/ 50126 h 73"/>
              <a:gd name="T30" fmla="*/ 470059 w 60"/>
              <a:gd name="T31" fmla="*/ 170428 h 73"/>
              <a:gd name="T32" fmla="*/ 470059 w 60"/>
              <a:gd name="T33" fmla="*/ 180453 h 73"/>
              <a:gd name="T34" fmla="*/ 460058 w 60"/>
              <a:gd name="T35" fmla="*/ 220554 h 73"/>
              <a:gd name="T36" fmla="*/ 160020 w 60"/>
              <a:gd name="T37" fmla="*/ 220554 h 73"/>
              <a:gd name="T38" fmla="*/ 150019 w 60"/>
              <a:gd name="T39" fmla="*/ 240604 h 73"/>
              <a:gd name="T40" fmla="*/ 140018 w 60"/>
              <a:gd name="T41" fmla="*/ 240604 h 73"/>
              <a:gd name="T42" fmla="*/ 160020 w 60"/>
              <a:gd name="T43" fmla="*/ 290730 h 73"/>
              <a:gd name="T44" fmla="*/ 170021 w 60"/>
              <a:gd name="T45" fmla="*/ 300755 h 73"/>
              <a:gd name="T46" fmla="*/ 230029 w 60"/>
              <a:gd name="T47" fmla="*/ 411032 h 73"/>
              <a:gd name="T48" fmla="*/ 350044 w 60"/>
              <a:gd name="T49" fmla="*/ 411032 h 73"/>
              <a:gd name="T50" fmla="*/ 420053 w 60"/>
              <a:gd name="T51" fmla="*/ 300755 h 73"/>
              <a:gd name="T52" fmla="*/ 420053 w 60"/>
              <a:gd name="T53" fmla="*/ 290730 h 73"/>
              <a:gd name="T54" fmla="*/ 440055 w 60"/>
              <a:gd name="T55" fmla="*/ 240604 h 73"/>
              <a:gd name="T56" fmla="*/ 430054 w 60"/>
              <a:gd name="T57" fmla="*/ 240604 h 73"/>
              <a:gd name="T58" fmla="*/ 420053 w 60"/>
              <a:gd name="T59" fmla="*/ 220554 h 73"/>
              <a:gd name="T60" fmla="*/ 340043 w 60"/>
              <a:gd name="T61" fmla="*/ 210529 h 73"/>
              <a:gd name="T62" fmla="*/ 210026 w 60"/>
              <a:gd name="T63" fmla="*/ 220554 h 73"/>
              <a:gd name="T64" fmla="*/ 170021 w 60"/>
              <a:gd name="T65" fmla="*/ 200504 h 73"/>
              <a:gd name="T66" fmla="*/ 170021 w 60"/>
              <a:gd name="T67" fmla="*/ 200504 h 73"/>
              <a:gd name="T68" fmla="*/ 590074 w 60"/>
              <a:gd name="T69" fmla="*/ 731838 h 73"/>
              <a:gd name="T70" fmla="*/ 470059 w 60"/>
              <a:gd name="T71" fmla="*/ 471183 h 73"/>
              <a:gd name="T72" fmla="*/ 420053 w 60"/>
              <a:gd name="T73" fmla="*/ 731838 h 73"/>
              <a:gd name="T74" fmla="*/ 160020 w 60"/>
              <a:gd name="T75" fmla="*/ 601511 h 73"/>
              <a:gd name="T76" fmla="*/ 420053 w 60"/>
              <a:gd name="T77" fmla="*/ 731838 h 73"/>
              <a:gd name="T78" fmla="*/ 0 w 60"/>
              <a:gd name="T79" fmla="*/ 731838 h 73"/>
              <a:gd name="T80" fmla="*/ 120015 w 60"/>
              <a:gd name="T81" fmla="*/ 481209 h 73"/>
              <a:gd name="T82" fmla="*/ 160020 w 60"/>
              <a:gd name="T83" fmla="*/ 471183 h 73"/>
              <a:gd name="T84" fmla="*/ 420053 w 60"/>
              <a:gd name="T85" fmla="*/ 501259 h 73"/>
              <a:gd name="T86" fmla="*/ 160020 w 60"/>
              <a:gd name="T87" fmla="*/ 471183 h 7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"/>
              <a:gd name="T133" fmla="*/ 0 h 73"/>
              <a:gd name="T134" fmla="*/ 60 w 60"/>
              <a:gd name="T135" fmla="*/ 73 h 7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" h="73">
                <a:moveTo>
                  <a:pt x="17" y="17"/>
                </a:moveTo>
                <a:cubicBezTo>
                  <a:pt x="18" y="17"/>
                  <a:pt x="18" y="18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20" y="18"/>
                  <a:pt x="20" y="19"/>
                  <a:pt x="21" y="19"/>
                </a:cubicBezTo>
                <a:cubicBezTo>
                  <a:pt x="25" y="19"/>
                  <a:pt x="30" y="18"/>
                  <a:pt x="34" y="18"/>
                </a:cubicBezTo>
                <a:cubicBezTo>
                  <a:pt x="38" y="18"/>
                  <a:pt x="42" y="19"/>
                  <a:pt x="44" y="19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3" y="17"/>
                  <a:pt x="43" y="17"/>
                </a:cubicBezTo>
                <a:cubicBezTo>
                  <a:pt x="39" y="15"/>
                  <a:pt x="33" y="14"/>
                  <a:pt x="28" y="14"/>
                </a:cubicBezTo>
                <a:cubicBezTo>
                  <a:pt x="24" y="15"/>
                  <a:pt x="19" y="16"/>
                  <a:pt x="17" y="17"/>
                </a:cubicBezTo>
                <a:close/>
                <a:moveTo>
                  <a:pt x="46" y="22"/>
                </a:move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5"/>
                  <a:pt x="47" y="27"/>
                  <a:pt x="47" y="29"/>
                </a:cubicBezTo>
                <a:cubicBezTo>
                  <a:pt x="46" y="30"/>
                  <a:pt x="45" y="31"/>
                  <a:pt x="44" y="32"/>
                </a:cubicBezTo>
                <a:cubicBezTo>
                  <a:pt x="43" y="34"/>
                  <a:pt x="43" y="37"/>
                  <a:pt x="41" y="39"/>
                </a:cubicBezTo>
                <a:cubicBezTo>
                  <a:pt x="40" y="41"/>
                  <a:pt x="38" y="43"/>
                  <a:pt x="36" y="44"/>
                </a:cubicBezTo>
                <a:cubicBezTo>
                  <a:pt x="34" y="44"/>
                  <a:pt x="31" y="44"/>
                  <a:pt x="29" y="44"/>
                </a:cubicBezTo>
                <a:cubicBezTo>
                  <a:pt x="26" y="44"/>
                  <a:pt x="23" y="44"/>
                  <a:pt x="22" y="43"/>
                </a:cubicBezTo>
                <a:cubicBezTo>
                  <a:pt x="20" y="42"/>
                  <a:pt x="18" y="40"/>
                  <a:pt x="17" y="38"/>
                </a:cubicBezTo>
                <a:cubicBezTo>
                  <a:pt x="16" y="36"/>
                  <a:pt x="15" y="34"/>
                  <a:pt x="14" y="32"/>
                </a:cubicBezTo>
                <a:cubicBezTo>
                  <a:pt x="13" y="31"/>
                  <a:pt x="12" y="30"/>
                  <a:pt x="12" y="29"/>
                </a:cubicBezTo>
                <a:cubicBezTo>
                  <a:pt x="11" y="27"/>
                  <a:pt x="11" y="25"/>
                  <a:pt x="11" y="23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18"/>
                  <a:pt x="13" y="18"/>
                  <a:pt x="13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1" y="11"/>
                  <a:pt x="12" y="9"/>
                  <a:pt x="15" y="5"/>
                </a:cubicBezTo>
                <a:cubicBezTo>
                  <a:pt x="21" y="0"/>
                  <a:pt x="36" y="0"/>
                  <a:pt x="43" y="5"/>
                </a:cubicBezTo>
                <a:cubicBezTo>
                  <a:pt x="46" y="8"/>
                  <a:pt x="47" y="12"/>
                  <a:pt x="47" y="17"/>
                </a:cubicBezTo>
                <a:cubicBezTo>
                  <a:pt x="47" y="17"/>
                  <a:pt x="47" y="17"/>
                  <a:pt x="47" y="17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22"/>
                  <a:pt x="46" y="22"/>
                  <a:pt x="46" y="22"/>
                </a:cubicBezTo>
                <a:close/>
                <a:moveTo>
                  <a:pt x="17" y="20"/>
                </a:moveTo>
                <a:cubicBezTo>
                  <a:pt x="17" y="21"/>
                  <a:pt x="17" y="22"/>
                  <a:pt x="16" y="22"/>
                </a:cubicBezTo>
                <a:cubicBezTo>
                  <a:pt x="16" y="24"/>
                  <a:pt x="16" y="24"/>
                  <a:pt x="16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5"/>
                  <a:pt x="14" y="27"/>
                  <a:pt x="14" y="28"/>
                </a:cubicBezTo>
                <a:cubicBezTo>
                  <a:pt x="15" y="28"/>
                  <a:pt x="15" y="29"/>
                  <a:pt x="16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3"/>
                  <a:pt x="18" y="35"/>
                  <a:pt x="19" y="37"/>
                </a:cubicBezTo>
                <a:cubicBezTo>
                  <a:pt x="20" y="39"/>
                  <a:pt x="21" y="40"/>
                  <a:pt x="23" y="41"/>
                </a:cubicBezTo>
                <a:cubicBezTo>
                  <a:pt x="24" y="41"/>
                  <a:pt x="26" y="41"/>
                  <a:pt x="29" y="41"/>
                </a:cubicBezTo>
                <a:cubicBezTo>
                  <a:pt x="31" y="41"/>
                  <a:pt x="34" y="41"/>
                  <a:pt x="35" y="41"/>
                </a:cubicBezTo>
                <a:cubicBezTo>
                  <a:pt x="36" y="40"/>
                  <a:pt x="38" y="39"/>
                  <a:pt x="39" y="37"/>
                </a:cubicBezTo>
                <a:cubicBezTo>
                  <a:pt x="40" y="35"/>
                  <a:pt x="41" y="33"/>
                  <a:pt x="42" y="30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4" y="28"/>
                  <a:pt x="44" y="27"/>
                </a:cubicBezTo>
                <a:cubicBezTo>
                  <a:pt x="44" y="27"/>
                  <a:pt x="44" y="25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4" y="24"/>
                  <a:pt x="43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2"/>
                  <a:pt x="42" y="22"/>
                  <a:pt x="42" y="21"/>
                </a:cubicBezTo>
                <a:cubicBezTo>
                  <a:pt x="39" y="21"/>
                  <a:pt x="37" y="21"/>
                  <a:pt x="34" y="21"/>
                </a:cubicBezTo>
                <a:cubicBezTo>
                  <a:pt x="30" y="21"/>
                  <a:pt x="25" y="21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0" y="21"/>
                  <a:pt x="19" y="21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lose/>
                <a:moveTo>
                  <a:pt x="51" y="47"/>
                </a:moveTo>
                <a:cubicBezTo>
                  <a:pt x="56" y="52"/>
                  <a:pt x="60" y="65"/>
                  <a:pt x="59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47"/>
                  <a:pt x="47" y="47"/>
                  <a:pt x="47" y="47"/>
                </a:cubicBezTo>
                <a:cubicBezTo>
                  <a:pt x="51" y="47"/>
                  <a:pt x="51" y="47"/>
                  <a:pt x="51" y="47"/>
                </a:cubicBezTo>
                <a:close/>
                <a:moveTo>
                  <a:pt x="42" y="73"/>
                </a:moveTo>
                <a:cubicBezTo>
                  <a:pt x="16" y="73"/>
                  <a:pt x="16" y="73"/>
                  <a:pt x="16" y="73"/>
                </a:cubicBezTo>
                <a:cubicBezTo>
                  <a:pt x="16" y="60"/>
                  <a:pt x="16" y="60"/>
                  <a:pt x="16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73"/>
                  <a:pt x="42" y="73"/>
                  <a:pt x="42" y="73"/>
                </a:cubicBezTo>
                <a:close/>
                <a:moveTo>
                  <a:pt x="12" y="73"/>
                </a:moveTo>
                <a:cubicBezTo>
                  <a:pt x="0" y="73"/>
                  <a:pt x="0" y="73"/>
                  <a:pt x="0" y="73"/>
                </a:cubicBezTo>
                <a:cubicBezTo>
                  <a:pt x="0" y="66"/>
                  <a:pt x="1" y="54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73"/>
                  <a:pt x="12" y="73"/>
                  <a:pt x="12" y="73"/>
                </a:cubicBezTo>
                <a:close/>
                <a:moveTo>
                  <a:pt x="16" y="47"/>
                </a:moveTo>
                <a:cubicBezTo>
                  <a:pt x="42" y="47"/>
                  <a:pt x="42" y="47"/>
                  <a:pt x="42" y="47"/>
                </a:cubicBezTo>
                <a:cubicBezTo>
                  <a:pt x="42" y="50"/>
                  <a:pt x="42" y="50"/>
                  <a:pt x="42" y="50"/>
                </a:cubicBezTo>
                <a:cubicBezTo>
                  <a:pt x="16" y="50"/>
                  <a:pt x="16" y="50"/>
                  <a:pt x="16" y="50"/>
                </a:cubicBezTo>
                <a:lnTo>
                  <a:pt x="16" y="47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Freeform 68"/>
          <p:cNvSpPr>
            <a:spLocks noEditPoints="1"/>
          </p:cNvSpPr>
          <p:nvPr/>
        </p:nvSpPr>
        <p:spPr bwMode="auto">
          <a:xfrm>
            <a:off x="3257792" y="4066975"/>
            <a:ext cx="464875" cy="452757"/>
          </a:xfrm>
          <a:custGeom>
            <a:avLst/>
            <a:gdLst>
              <a:gd name="T0" fmla="*/ 569936 w 67"/>
              <a:gd name="T1" fmla="*/ 331250 h 65"/>
              <a:gd name="T2" fmla="*/ 289968 w 67"/>
              <a:gd name="T3" fmla="*/ 461742 h 65"/>
              <a:gd name="T4" fmla="*/ 569936 w 67"/>
              <a:gd name="T5" fmla="*/ 602273 h 65"/>
              <a:gd name="T6" fmla="*/ 0 w 67"/>
              <a:gd name="T7" fmla="*/ 220833 h 65"/>
              <a:gd name="T8" fmla="*/ 219975 w 67"/>
              <a:gd name="T9" fmla="*/ 120455 h 65"/>
              <a:gd name="T10" fmla="*/ 69992 w 67"/>
              <a:gd name="T11" fmla="*/ 602273 h 65"/>
              <a:gd name="T12" fmla="*/ 109988 w 67"/>
              <a:gd name="T13" fmla="*/ 622348 h 65"/>
              <a:gd name="T14" fmla="*/ 69992 w 67"/>
              <a:gd name="T15" fmla="*/ 602273 h 65"/>
              <a:gd name="T16" fmla="*/ 429952 w 67"/>
              <a:gd name="T17" fmla="*/ 421591 h 65"/>
              <a:gd name="T18" fmla="*/ 59993 w 67"/>
              <a:gd name="T19" fmla="*/ 271023 h 65"/>
              <a:gd name="T20" fmla="*/ 119987 w 67"/>
              <a:gd name="T21" fmla="*/ 271023 h 65"/>
              <a:gd name="T22" fmla="*/ 469947 w 67"/>
              <a:gd name="T23" fmla="*/ 271023 h 65"/>
              <a:gd name="T24" fmla="*/ 529941 w 67"/>
              <a:gd name="T25" fmla="*/ 271023 h 65"/>
              <a:gd name="T26" fmla="*/ 399955 w 67"/>
              <a:gd name="T27" fmla="*/ 260985 h 65"/>
              <a:gd name="T28" fmla="*/ 439951 w 67"/>
              <a:gd name="T29" fmla="*/ 281061 h 65"/>
              <a:gd name="T30" fmla="*/ 399955 w 67"/>
              <a:gd name="T31" fmla="*/ 260985 h 65"/>
              <a:gd name="T32" fmla="*/ 319964 w 67"/>
              <a:gd name="T33" fmla="*/ 281061 h 65"/>
              <a:gd name="T34" fmla="*/ 359960 w 67"/>
              <a:gd name="T35" fmla="*/ 260985 h 65"/>
              <a:gd name="T36" fmla="*/ 229974 w 67"/>
              <a:gd name="T37" fmla="*/ 271023 h 65"/>
              <a:gd name="T38" fmla="*/ 289968 w 67"/>
              <a:gd name="T39" fmla="*/ 271023 h 65"/>
              <a:gd name="T40" fmla="*/ 139984 w 67"/>
              <a:gd name="T41" fmla="*/ 271023 h 65"/>
              <a:gd name="T42" fmla="*/ 199978 w 67"/>
              <a:gd name="T43" fmla="*/ 271023 h 65"/>
              <a:gd name="T44" fmla="*/ 49994 w 67"/>
              <a:gd name="T45" fmla="*/ 301136 h 65"/>
              <a:gd name="T46" fmla="*/ 39996 w 67"/>
              <a:gd name="T47" fmla="*/ 341288 h 65"/>
              <a:gd name="T48" fmla="*/ 49994 w 67"/>
              <a:gd name="T49" fmla="*/ 301136 h 65"/>
              <a:gd name="T50" fmla="*/ 49994 w 67"/>
              <a:gd name="T51" fmla="*/ 542045 h 65"/>
              <a:gd name="T52" fmla="*/ 49994 w 67"/>
              <a:gd name="T53" fmla="*/ 602273 h 65"/>
              <a:gd name="T54" fmla="*/ 49994 w 67"/>
              <a:gd name="T55" fmla="*/ 471780 h 65"/>
              <a:gd name="T56" fmla="*/ 39996 w 67"/>
              <a:gd name="T57" fmla="*/ 511932 h 65"/>
              <a:gd name="T58" fmla="*/ 49994 w 67"/>
              <a:gd name="T59" fmla="*/ 471780 h 65"/>
              <a:gd name="T60" fmla="*/ 39996 w 67"/>
              <a:gd name="T61" fmla="*/ 381439 h 65"/>
              <a:gd name="T62" fmla="*/ 49994 w 67"/>
              <a:gd name="T63" fmla="*/ 431629 h 65"/>
              <a:gd name="T64" fmla="*/ 469947 w 67"/>
              <a:gd name="T65" fmla="*/ 612310 h 65"/>
              <a:gd name="T66" fmla="*/ 529941 w 67"/>
              <a:gd name="T67" fmla="*/ 612310 h 65"/>
              <a:gd name="T68" fmla="*/ 389956 w 67"/>
              <a:gd name="T69" fmla="*/ 612310 h 65"/>
              <a:gd name="T70" fmla="*/ 449950 w 67"/>
              <a:gd name="T71" fmla="*/ 612310 h 65"/>
              <a:gd name="T72" fmla="*/ 319964 w 67"/>
              <a:gd name="T73" fmla="*/ 602273 h 65"/>
              <a:gd name="T74" fmla="*/ 359960 w 67"/>
              <a:gd name="T75" fmla="*/ 622348 h 65"/>
              <a:gd name="T76" fmla="*/ 319964 w 67"/>
              <a:gd name="T77" fmla="*/ 602273 h 65"/>
              <a:gd name="T78" fmla="*/ 229974 w 67"/>
              <a:gd name="T79" fmla="*/ 622348 h 65"/>
              <a:gd name="T80" fmla="*/ 279969 w 67"/>
              <a:gd name="T81" fmla="*/ 602273 h 65"/>
              <a:gd name="T82" fmla="*/ 139984 w 67"/>
              <a:gd name="T83" fmla="*/ 612310 h 65"/>
              <a:gd name="T84" fmla="*/ 199978 w 67"/>
              <a:gd name="T85" fmla="*/ 612310 h 65"/>
              <a:gd name="T86" fmla="*/ 159982 w 67"/>
              <a:gd name="T87" fmla="*/ 200758 h 65"/>
              <a:gd name="T88" fmla="*/ 589934 w 67"/>
              <a:gd name="T89" fmla="*/ 341288 h 65"/>
              <a:gd name="T90" fmla="*/ 519942 w 67"/>
              <a:gd name="T91" fmla="*/ 10038 h 65"/>
              <a:gd name="T92" fmla="*/ 349961 w 67"/>
              <a:gd name="T93" fmla="*/ 361364 h 65"/>
              <a:gd name="T94" fmla="*/ 319964 w 67"/>
              <a:gd name="T95" fmla="*/ 481818 h 65"/>
              <a:gd name="T96" fmla="*/ 589934 w 67"/>
              <a:gd name="T97" fmla="*/ 361364 h 6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7"/>
              <a:gd name="T148" fmla="*/ 0 h 65"/>
              <a:gd name="T149" fmla="*/ 67 w 67"/>
              <a:gd name="T150" fmla="*/ 65 h 6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7" h="65">
                <a:moveTo>
                  <a:pt x="7" y="21"/>
                </a:moveTo>
                <a:cubicBezTo>
                  <a:pt x="52" y="21"/>
                  <a:pt x="52" y="21"/>
                  <a:pt x="52" y="21"/>
                </a:cubicBezTo>
                <a:cubicBezTo>
                  <a:pt x="55" y="21"/>
                  <a:pt x="57" y="24"/>
                  <a:pt x="57" y="27"/>
                </a:cubicBezTo>
                <a:cubicBezTo>
                  <a:pt x="57" y="33"/>
                  <a:pt x="57" y="33"/>
                  <a:pt x="57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3" y="33"/>
                  <a:pt x="32" y="34"/>
                  <a:pt x="31" y="35"/>
                </a:cubicBezTo>
                <a:cubicBezTo>
                  <a:pt x="29" y="36"/>
                  <a:pt x="29" y="38"/>
                  <a:pt x="29" y="39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47"/>
                  <a:pt x="29" y="49"/>
                  <a:pt x="31" y="50"/>
                </a:cubicBezTo>
                <a:cubicBezTo>
                  <a:pt x="32" y="51"/>
                  <a:pt x="33" y="51"/>
                  <a:pt x="35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3"/>
                  <a:pt x="55" y="65"/>
                  <a:pt x="52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3" y="65"/>
                  <a:pt x="0" y="64"/>
                  <a:pt x="0" y="6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7"/>
                  <a:pt x="2" y="12"/>
                  <a:pt x="5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0" y="17"/>
                  <a:pt x="10" y="17"/>
                  <a:pt x="10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5" y="17"/>
                  <a:pt x="5" y="21"/>
                  <a:pt x="7" y="21"/>
                </a:cubicBezTo>
                <a:close/>
                <a:moveTo>
                  <a:pt x="7" y="60"/>
                </a:moveTo>
                <a:cubicBezTo>
                  <a:pt x="6" y="60"/>
                  <a:pt x="6" y="61"/>
                  <a:pt x="6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6" y="62"/>
                  <a:pt x="6" y="62"/>
                  <a:pt x="7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62"/>
                  <a:pt x="12" y="62"/>
                  <a:pt x="12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0"/>
                  <a:pt x="11" y="60"/>
                </a:cubicBezTo>
                <a:cubicBezTo>
                  <a:pt x="7" y="60"/>
                  <a:pt x="7" y="60"/>
                  <a:pt x="7" y="60"/>
                </a:cubicBezTo>
                <a:close/>
                <a:moveTo>
                  <a:pt x="39" y="38"/>
                </a:moveTo>
                <a:cubicBezTo>
                  <a:pt x="36" y="38"/>
                  <a:pt x="35" y="40"/>
                  <a:pt x="35" y="42"/>
                </a:cubicBezTo>
                <a:cubicBezTo>
                  <a:pt x="35" y="45"/>
                  <a:pt x="36" y="46"/>
                  <a:pt x="39" y="46"/>
                </a:cubicBezTo>
                <a:cubicBezTo>
                  <a:pt x="41" y="46"/>
                  <a:pt x="43" y="45"/>
                  <a:pt x="43" y="42"/>
                </a:cubicBezTo>
                <a:cubicBezTo>
                  <a:pt x="43" y="40"/>
                  <a:pt x="41" y="38"/>
                  <a:pt x="39" y="38"/>
                </a:cubicBezTo>
                <a:close/>
                <a:moveTo>
                  <a:pt x="7" y="26"/>
                </a:moveTo>
                <a:cubicBezTo>
                  <a:pt x="6" y="26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8"/>
                  <a:pt x="7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2" y="28"/>
                  <a:pt x="12" y="27"/>
                  <a:pt x="12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7"/>
                  <a:pt x="12" y="26"/>
                  <a:pt x="11" y="26"/>
                </a:cubicBezTo>
                <a:cubicBezTo>
                  <a:pt x="7" y="26"/>
                  <a:pt x="7" y="26"/>
                  <a:pt x="7" y="26"/>
                </a:cubicBezTo>
                <a:close/>
                <a:moveTo>
                  <a:pt x="48" y="26"/>
                </a:moveTo>
                <a:cubicBezTo>
                  <a:pt x="47" y="26"/>
                  <a:pt x="47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7" y="27"/>
                  <a:pt x="47" y="28"/>
                  <a:pt x="48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8"/>
                  <a:pt x="53" y="27"/>
                  <a:pt x="53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3" y="27"/>
                  <a:pt x="53" y="26"/>
                  <a:pt x="52" y="26"/>
                </a:cubicBezTo>
                <a:cubicBezTo>
                  <a:pt x="48" y="26"/>
                  <a:pt x="48" y="26"/>
                  <a:pt x="48" y="26"/>
                </a:cubicBezTo>
                <a:close/>
                <a:moveTo>
                  <a:pt x="40" y="26"/>
                </a:moveTo>
                <a:cubicBezTo>
                  <a:pt x="39" y="26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8"/>
                  <a:pt x="40" y="28"/>
                </a:cubicBezTo>
                <a:cubicBezTo>
                  <a:pt x="44" y="28"/>
                  <a:pt x="44" y="28"/>
                  <a:pt x="44" y="28"/>
                </a:cubicBezTo>
                <a:cubicBezTo>
                  <a:pt x="44" y="28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4" y="26"/>
                  <a:pt x="44" y="26"/>
                </a:cubicBezTo>
                <a:cubicBezTo>
                  <a:pt x="40" y="26"/>
                  <a:pt x="40" y="26"/>
                  <a:pt x="40" y="26"/>
                </a:cubicBezTo>
                <a:close/>
                <a:moveTo>
                  <a:pt x="32" y="26"/>
                </a:moveTo>
                <a:cubicBezTo>
                  <a:pt x="31" y="26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8"/>
                  <a:pt x="32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7" y="28"/>
                  <a:pt x="37" y="27"/>
                  <a:pt x="37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7"/>
                  <a:pt x="37" y="26"/>
                  <a:pt x="36" y="26"/>
                </a:cubicBezTo>
                <a:cubicBezTo>
                  <a:pt x="32" y="26"/>
                  <a:pt x="32" y="26"/>
                  <a:pt x="32" y="26"/>
                </a:cubicBezTo>
                <a:close/>
                <a:moveTo>
                  <a:pt x="23" y="26"/>
                </a:moveTo>
                <a:cubicBezTo>
                  <a:pt x="23" y="26"/>
                  <a:pt x="23" y="27"/>
                  <a:pt x="23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7"/>
                  <a:pt x="23" y="28"/>
                  <a:pt x="23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8" y="26"/>
                  <a:pt x="28" y="26"/>
                </a:cubicBezTo>
                <a:cubicBezTo>
                  <a:pt x="23" y="26"/>
                  <a:pt x="23" y="26"/>
                  <a:pt x="23" y="26"/>
                </a:cubicBezTo>
                <a:close/>
                <a:moveTo>
                  <a:pt x="15" y="26"/>
                </a:moveTo>
                <a:cubicBezTo>
                  <a:pt x="14" y="26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8"/>
                  <a:pt x="15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20" y="28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6"/>
                  <a:pt x="19" y="26"/>
                </a:cubicBezTo>
                <a:cubicBezTo>
                  <a:pt x="15" y="26"/>
                  <a:pt x="15" y="26"/>
                  <a:pt x="15" y="26"/>
                </a:cubicBezTo>
                <a:close/>
                <a:moveTo>
                  <a:pt x="5" y="30"/>
                </a:moveTo>
                <a:cubicBezTo>
                  <a:pt x="5" y="30"/>
                  <a:pt x="5" y="29"/>
                  <a:pt x="5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4" y="29"/>
                  <a:pt x="4" y="30"/>
                  <a:pt x="4" y="30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5"/>
                  <a:pt x="4" y="35"/>
                  <a:pt x="5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5"/>
                  <a:pt x="5" y="35"/>
                  <a:pt x="5" y="34"/>
                </a:cubicBezTo>
                <a:cubicBezTo>
                  <a:pt x="5" y="30"/>
                  <a:pt x="5" y="30"/>
                  <a:pt x="5" y="30"/>
                </a:cubicBezTo>
                <a:close/>
                <a:moveTo>
                  <a:pt x="5" y="62"/>
                </a:moveTo>
                <a:cubicBezTo>
                  <a:pt x="8" y="62"/>
                  <a:pt x="1" y="62"/>
                  <a:pt x="5" y="62"/>
                </a:cubicBezTo>
                <a:close/>
                <a:moveTo>
                  <a:pt x="5" y="55"/>
                </a:moveTo>
                <a:cubicBezTo>
                  <a:pt x="5" y="55"/>
                  <a:pt x="5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4" y="54"/>
                  <a:pt x="4" y="55"/>
                  <a:pt x="4" y="55"/>
                </a:cubicBezTo>
                <a:cubicBezTo>
                  <a:pt x="4" y="59"/>
                  <a:pt x="4" y="59"/>
                  <a:pt x="4" y="59"/>
                </a:cubicBezTo>
                <a:cubicBezTo>
                  <a:pt x="4" y="60"/>
                  <a:pt x="4" y="60"/>
                  <a:pt x="5" y="60"/>
                </a:cubicBezTo>
                <a:cubicBezTo>
                  <a:pt x="5" y="60"/>
                  <a:pt x="5" y="60"/>
                  <a:pt x="5" y="60"/>
                </a:cubicBezTo>
                <a:cubicBezTo>
                  <a:pt x="5" y="60"/>
                  <a:pt x="5" y="60"/>
                  <a:pt x="5" y="59"/>
                </a:cubicBezTo>
                <a:cubicBezTo>
                  <a:pt x="5" y="55"/>
                  <a:pt x="5" y="55"/>
                  <a:pt x="5" y="55"/>
                </a:cubicBezTo>
                <a:close/>
                <a:moveTo>
                  <a:pt x="5" y="47"/>
                </a:move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4" y="46"/>
                  <a:pt x="4" y="46"/>
                  <a:pt x="4" y="47"/>
                </a:cubicBezTo>
                <a:cubicBezTo>
                  <a:pt x="4" y="51"/>
                  <a:pt x="4" y="51"/>
                  <a:pt x="4" y="51"/>
                </a:cubicBezTo>
                <a:cubicBezTo>
                  <a:pt x="4" y="52"/>
                  <a:pt x="4" y="52"/>
                  <a:pt x="5" y="52"/>
                </a:cubicBezTo>
                <a:cubicBezTo>
                  <a:pt x="5" y="52"/>
                  <a:pt x="5" y="52"/>
                  <a:pt x="5" y="52"/>
                </a:cubicBezTo>
                <a:cubicBezTo>
                  <a:pt x="5" y="52"/>
                  <a:pt x="5" y="52"/>
                  <a:pt x="5" y="51"/>
                </a:cubicBezTo>
                <a:cubicBezTo>
                  <a:pt x="5" y="47"/>
                  <a:pt x="5" y="47"/>
                  <a:pt x="5" y="47"/>
                </a:cubicBezTo>
                <a:close/>
                <a:moveTo>
                  <a:pt x="5" y="38"/>
                </a:moveTo>
                <a:cubicBezTo>
                  <a:pt x="5" y="38"/>
                  <a:pt x="5" y="37"/>
                  <a:pt x="5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7"/>
                  <a:pt x="4" y="38"/>
                  <a:pt x="4" y="38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43"/>
                  <a:pt x="4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38"/>
                  <a:pt x="5" y="38"/>
                  <a:pt x="5" y="38"/>
                </a:cubicBezTo>
                <a:close/>
                <a:moveTo>
                  <a:pt x="48" y="60"/>
                </a:moveTo>
                <a:cubicBezTo>
                  <a:pt x="47" y="60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2"/>
                  <a:pt x="47" y="62"/>
                  <a:pt x="48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3" y="62"/>
                  <a:pt x="53" y="62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1"/>
                  <a:pt x="53" y="60"/>
                  <a:pt x="52" y="60"/>
                </a:cubicBezTo>
                <a:cubicBezTo>
                  <a:pt x="48" y="60"/>
                  <a:pt x="48" y="60"/>
                  <a:pt x="48" y="60"/>
                </a:cubicBezTo>
                <a:close/>
                <a:moveTo>
                  <a:pt x="40" y="60"/>
                </a:moveTo>
                <a:cubicBezTo>
                  <a:pt x="39" y="60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2"/>
                  <a:pt x="39" y="62"/>
                  <a:pt x="40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5" y="62"/>
                  <a:pt x="45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61"/>
                  <a:pt x="44" y="60"/>
                  <a:pt x="44" y="60"/>
                </a:cubicBezTo>
                <a:cubicBezTo>
                  <a:pt x="40" y="60"/>
                  <a:pt x="40" y="60"/>
                  <a:pt x="40" y="60"/>
                </a:cubicBezTo>
                <a:close/>
                <a:moveTo>
                  <a:pt x="32" y="60"/>
                </a:moveTo>
                <a:cubicBezTo>
                  <a:pt x="31" y="60"/>
                  <a:pt x="31" y="61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62"/>
                  <a:pt x="31" y="62"/>
                  <a:pt x="32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7" y="62"/>
                  <a:pt x="37" y="62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0"/>
                  <a:pt x="36" y="60"/>
                </a:cubicBezTo>
                <a:cubicBezTo>
                  <a:pt x="32" y="60"/>
                  <a:pt x="32" y="60"/>
                  <a:pt x="32" y="60"/>
                </a:cubicBezTo>
                <a:close/>
                <a:moveTo>
                  <a:pt x="23" y="60"/>
                </a:moveTo>
                <a:cubicBezTo>
                  <a:pt x="23" y="60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2"/>
                  <a:pt x="23" y="62"/>
                  <a:pt x="23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8" y="62"/>
                  <a:pt x="29" y="62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28" y="60"/>
                  <a:pt x="28" y="60"/>
                </a:cubicBezTo>
                <a:cubicBezTo>
                  <a:pt x="23" y="60"/>
                  <a:pt x="23" y="60"/>
                  <a:pt x="23" y="60"/>
                </a:cubicBezTo>
                <a:close/>
                <a:moveTo>
                  <a:pt x="15" y="60"/>
                </a:moveTo>
                <a:cubicBezTo>
                  <a:pt x="14" y="60"/>
                  <a:pt x="14" y="61"/>
                  <a:pt x="14" y="61"/>
                </a:cubicBezTo>
                <a:cubicBezTo>
                  <a:pt x="14" y="61"/>
                  <a:pt x="14" y="61"/>
                  <a:pt x="14" y="61"/>
                </a:cubicBezTo>
                <a:cubicBezTo>
                  <a:pt x="14" y="62"/>
                  <a:pt x="14" y="62"/>
                  <a:pt x="15" y="62"/>
                </a:cubicBezTo>
                <a:cubicBezTo>
                  <a:pt x="19" y="62"/>
                  <a:pt x="19" y="62"/>
                  <a:pt x="19" y="62"/>
                </a:cubicBezTo>
                <a:cubicBezTo>
                  <a:pt x="20" y="62"/>
                  <a:pt x="20" y="62"/>
                  <a:pt x="20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61"/>
                  <a:pt x="20" y="60"/>
                  <a:pt x="19" y="60"/>
                </a:cubicBezTo>
                <a:cubicBezTo>
                  <a:pt x="15" y="60"/>
                  <a:pt x="15" y="60"/>
                  <a:pt x="15" y="60"/>
                </a:cubicBezTo>
                <a:close/>
                <a:moveTo>
                  <a:pt x="7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51" y="5"/>
                  <a:pt x="51" y="5"/>
                  <a:pt x="51" y="5"/>
                </a:cubicBezTo>
                <a:cubicBezTo>
                  <a:pt x="62" y="28"/>
                  <a:pt x="62" y="28"/>
                  <a:pt x="62" y="28"/>
                </a:cubicBezTo>
                <a:cubicBezTo>
                  <a:pt x="59" y="30"/>
                  <a:pt x="59" y="30"/>
                  <a:pt x="59" y="30"/>
                </a:cubicBezTo>
                <a:cubicBezTo>
                  <a:pt x="59" y="34"/>
                  <a:pt x="59" y="34"/>
                  <a:pt x="59" y="34"/>
                </a:cubicBezTo>
                <a:cubicBezTo>
                  <a:pt x="67" y="30"/>
                  <a:pt x="67" y="30"/>
                  <a:pt x="67" y="30"/>
                </a:cubicBezTo>
                <a:cubicBezTo>
                  <a:pt x="54" y="2"/>
                  <a:pt x="54" y="2"/>
                  <a:pt x="54" y="2"/>
                </a:cubicBezTo>
                <a:cubicBezTo>
                  <a:pt x="53" y="0"/>
                  <a:pt x="53" y="0"/>
                  <a:pt x="53" y="0"/>
                </a:cubicBezTo>
                <a:cubicBezTo>
                  <a:pt x="52" y="1"/>
                  <a:pt x="52" y="1"/>
                  <a:pt x="52" y="1"/>
                </a:cubicBezTo>
                <a:cubicBezTo>
                  <a:pt x="7" y="20"/>
                  <a:pt x="7" y="20"/>
                  <a:pt x="7" y="20"/>
                </a:cubicBezTo>
                <a:close/>
                <a:moveTo>
                  <a:pt x="59" y="36"/>
                </a:moveTo>
                <a:cubicBezTo>
                  <a:pt x="57" y="36"/>
                  <a:pt x="57" y="36"/>
                  <a:pt x="57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4" y="36"/>
                  <a:pt x="33" y="36"/>
                  <a:pt x="32" y="37"/>
                </a:cubicBezTo>
                <a:cubicBezTo>
                  <a:pt x="32" y="38"/>
                  <a:pt x="31" y="38"/>
                  <a:pt x="31" y="39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7"/>
                  <a:pt x="32" y="47"/>
                  <a:pt x="32" y="48"/>
                </a:cubicBezTo>
                <a:cubicBezTo>
                  <a:pt x="33" y="49"/>
                  <a:pt x="34" y="49"/>
                  <a:pt x="35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9" y="49"/>
                  <a:pt x="59" y="49"/>
                  <a:pt x="59" y="49"/>
                </a:cubicBezTo>
                <a:lnTo>
                  <a:pt x="59" y="3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Freeform 69"/>
          <p:cNvSpPr>
            <a:spLocks noEditPoints="1"/>
          </p:cNvSpPr>
          <p:nvPr/>
        </p:nvSpPr>
        <p:spPr bwMode="auto">
          <a:xfrm>
            <a:off x="1043577" y="2689976"/>
            <a:ext cx="459367" cy="354715"/>
          </a:xfrm>
          <a:custGeom>
            <a:avLst/>
            <a:gdLst>
              <a:gd name="T0" fmla="*/ 601807 w 66"/>
              <a:gd name="T1" fmla="*/ 0 h 51"/>
              <a:gd name="T2" fmla="*/ 661988 w 66"/>
              <a:gd name="T3" fmla="*/ 200461 h 51"/>
              <a:gd name="T4" fmla="*/ 601807 w 66"/>
              <a:gd name="T5" fmla="*/ 481106 h 51"/>
              <a:gd name="T6" fmla="*/ 80241 w 66"/>
              <a:gd name="T7" fmla="*/ 511175 h 51"/>
              <a:gd name="T8" fmla="*/ 130392 w 66"/>
              <a:gd name="T9" fmla="*/ 100230 h 51"/>
              <a:gd name="T10" fmla="*/ 100301 w 66"/>
              <a:gd name="T11" fmla="*/ 80184 h 51"/>
              <a:gd name="T12" fmla="*/ 0 w 66"/>
              <a:gd name="T13" fmla="*/ 200461 h 51"/>
              <a:gd name="T14" fmla="*/ 60181 w 66"/>
              <a:gd name="T15" fmla="*/ 0 h 51"/>
              <a:gd name="T16" fmla="*/ 280843 w 66"/>
              <a:gd name="T17" fmla="*/ 170392 h 51"/>
              <a:gd name="T18" fmla="*/ 240723 w 66"/>
              <a:gd name="T19" fmla="*/ 190438 h 51"/>
              <a:gd name="T20" fmla="*/ 210633 w 66"/>
              <a:gd name="T21" fmla="*/ 210484 h 51"/>
              <a:gd name="T22" fmla="*/ 230693 w 66"/>
              <a:gd name="T23" fmla="*/ 230530 h 51"/>
              <a:gd name="T24" fmla="*/ 240723 w 66"/>
              <a:gd name="T25" fmla="*/ 260599 h 51"/>
              <a:gd name="T26" fmla="*/ 310934 w 66"/>
              <a:gd name="T27" fmla="*/ 270622 h 51"/>
              <a:gd name="T28" fmla="*/ 351054 w 66"/>
              <a:gd name="T29" fmla="*/ 230530 h 51"/>
              <a:gd name="T30" fmla="*/ 391175 w 66"/>
              <a:gd name="T31" fmla="*/ 210484 h 51"/>
              <a:gd name="T32" fmla="*/ 401205 w 66"/>
              <a:gd name="T33" fmla="*/ 220507 h 51"/>
              <a:gd name="T34" fmla="*/ 371114 w 66"/>
              <a:gd name="T35" fmla="*/ 230530 h 51"/>
              <a:gd name="T36" fmla="*/ 361084 w 66"/>
              <a:gd name="T37" fmla="*/ 250576 h 51"/>
              <a:gd name="T38" fmla="*/ 371114 w 66"/>
              <a:gd name="T39" fmla="*/ 270622 h 51"/>
              <a:gd name="T40" fmla="*/ 431295 w 66"/>
              <a:gd name="T41" fmla="*/ 240553 h 51"/>
              <a:gd name="T42" fmla="*/ 451355 w 66"/>
              <a:gd name="T43" fmla="*/ 230530 h 51"/>
              <a:gd name="T44" fmla="*/ 431295 w 66"/>
              <a:gd name="T45" fmla="*/ 210484 h 51"/>
              <a:gd name="T46" fmla="*/ 411235 w 66"/>
              <a:gd name="T47" fmla="*/ 180415 h 51"/>
              <a:gd name="T48" fmla="*/ 341024 w 66"/>
              <a:gd name="T49" fmla="*/ 170392 h 51"/>
              <a:gd name="T50" fmla="*/ 310934 w 66"/>
              <a:gd name="T51" fmla="*/ 200461 h 51"/>
              <a:gd name="T52" fmla="*/ 270813 w 66"/>
              <a:gd name="T53" fmla="*/ 230530 h 51"/>
              <a:gd name="T54" fmla="*/ 260783 w 66"/>
              <a:gd name="T55" fmla="*/ 220507 h 51"/>
              <a:gd name="T56" fmla="*/ 280843 w 66"/>
              <a:gd name="T57" fmla="*/ 210484 h 51"/>
              <a:gd name="T58" fmla="*/ 290874 w 66"/>
              <a:gd name="T59" fmla="*/ 190438 h 51"/>
              <a:gd name="T60" fmla="*/ 501506 w 66"/>
              <a:gd name="T61" fmla="*/ 240553 h 51"/>
              <a:gd name="T62" fmla="*/ 150452 w 66"/>
              <a:gd name="T63" fmla="*/ 240553 h 51"/>
              <a:gd name="T64" fmla="*/ 180542 w 66"/>
              <a:gd name="T65" fmla="*/ 400922 h 51"/>
              <a:gd name="T66" fmla="*/ 441325 w 66"/>
              <a:gd name="T67" fmla="*/ 461060 h 51"/>
              <a:gd name="T68" fmla="*/ 531596 w 66"/>
              <a:gd name="T69" fmla="*/ 380875 h 5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6"/>
              <a:gd name="T106" fmla="*/ 0 h 51"/>
              <a:gd name="T107" fmla="*/ 66 w 66"/>
              <a:gd name="T108" fmla="*/ 51 h 5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6" h="51">
                <a:moveTo>
                  <a:pt x="6" y="0"/>
                </a:move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3"/>
                  <a:pt x="66" y="6"/>
                </a:cubicBezTo>
                <a:cubicBezTo>
                  <a:pt x="66" y="20"/>
                  <a:pt x="66" y="20"/>
                  <a:pt x="66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60" y="48"/>
                  <a:pt x="60" y="48"/>
                  <a:pt x="60" y="48"/>
                </a:cubicBezTo>
                <a:cubicBezTo>
                  <a:pt x="58" y="51"/>
                  <a:pt x="58" y="51"/>
                  <a:pt x="58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5" y="48"/>
                  <a:pt x="5" y="48"/>
                  <a:pt x="5" y="48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8"/>
                  <a:pt x="13" y="8"/>
                  <a:pt x="13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6" y="20"/>
                  <a:pt x="6" y="20"/>
                  <a:pt x="6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lose/>
                <a:moveTo>
                  <a:pt x="29" y="17"/>
                </a:moveTo>
                <a:cubicBezTo>
                  <a:pt x="29" y="17"/>
                  <a:pt x="28" y="17"/>
                  <a:pt x="28" y="17"/>
                </a:cubicBezTo>
                <a:cubicBezTo>
                  <a:pt x="27" y="17"/>
                  <a:pt x="26" y="18"/>
                  <a:pt x="25" y="18"/>
                </a:cubicBezTo>
                <a:cubicBezTo>
                  <a:pt x="24" y="18"/>
                  <a:pt x="24" y="19"/>
                  <a:pt x="24" y="19"/>
                </a:cubicBezTo>
                <a:cubicBezTo>
                  <a:pt x="23" y="20"/>
                  <a:pt x="23" y="20"/>
                  <a:pt x="23" y="21"/>
                </a:cubicBezTo>
                <a:cubicBezTo>
                  <a:pt x="22" y="21"/>
                  <a:pt x="22" y="21"/>
                  <a:pt x="21" y="21"/>
                </a:cubicBezTo>
                <a:cubicBezTo>
                  <a:pt x="21" y="21"/>
                  <a:pt x="21" y="22"/>
                  <a:pt x="21" y="23"/>
                </a:cubicBezTo>
                <a:cubicBezTo>
                  <a:pt x="21" y="23"/>
                  <a:pt x="22" y="23"/>
                  <a:pt x="23" y="23"/>
                </a:cubicBezTo>
                <a:cubicBezTo>
                  <a:pt x="23" y="24"/>
                  <a:pt x="23" y="24"/>
                  <a:pt x="23" y="25"/>
                </a:cubicBezTo>
                <a:cubicBezTo>
                  <a:pt x="23" y="25"/>
                  <a:pt x="23" y="26"/>
                  <a:pt x="24" y="26"/>
                </a:cubicBezTo>
                <a:cubicBezTo>
                  <a:pt x="25" y="27"/>
                  <a:pt x="26" y="28"/>
                  <a:pt x="28" y="28"/>
                </a:cubicBezTo>
                <a:cubicBezTo>
                  <a:pt x="29" y="28"/>
                  <a:pt x="30" y="27"/>
                  <a:pt x="31" y="27"/>
                </a:cubicBezTo>
                <a:cubicBezTo>
                  <a:pt x="31" y="27"/>
                  <a:pt x="32" y="26"/>
                  <a:pt x="33" y="26"/>
                </a:cubicBezTo>
                <a:cubicBezTo>
                  <a:pt x="33" y="25"/>
                  <a:pt x="34" y="24"/>
                  <a:pt x="35" y="23"/>
                </a:cubicBezTo>
                <a:cubicBezTo>
                  <a:pt x="35" y="22"/>
                  <a:pt x="36" y="21"/>
                  <a:pt x="36" y="21"/>
                </a:cubicBezTo>
                <a:cubicBezTo>
                  <a:pt x="37" y="21"/>
                  <a:pt x="38" y="21"/>
                  <a:pt x="39" y="21"/>
                </a:cubicBezTo>
                <a:cubicBezTo>
                  <a:pt x="39" y="21"/>
                  <a:pt x="40" y="21"/>
                  <a:pt x="40" y="21"/>
                </a:cubicBezTo>
                <a:cubicBezTo>
                  <a:pt x="40" y="21"/>
                  <a:pt x="40" y="22"/>
                  <a:pt x="40" y="22"/>
                </a:cubicBezTo>
                <a:cubicBezTo>
                  <a:pt x="40" y="22"/>
                  <a:pt x="40" y="23"/>
                  <a:pt x="40" y="23"/>
                </a:cubicBezTo>
                <a:cubicBezTo>
                  <a:pt x="39" y="23"/>
                  <a:pt x="39" y="23"/>
                  <a:pt x="37" y="23"/>
                </a:cubicBezTo>
                <a:cubicBezTo>
                  <a:pt x="37" y="23"/>
                  <a:pt x="36" y="23"/>
                  <a:pt x="36" y="23"/>
                </a:cubicBezTo>
                <a:cubicBezTo>
                  <a:pt x="36" y="24"/>
                  <a:pt x="36" y="24"/>
                  <a:pt x="36" y="25"/>
                </a:cubicBezTo>
                <a:cubicBezTo>
                  <a:pt x="36" y="26"/>
                  <a:pt x="36" y="27"/>
                  <a:pt x="36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40" y="27"/>
                  <a:pt x="41" y="27"/>
                  <a:pt x="42" y="26"/>
                </a:cubicBezTo>
                <a:cubicBezTo>
                  <a:pt x="43" y="25"/>
                  <a:pt x="43" y="25"/>
                  <a:pt x="43" y="24"/>
                </a:cubicBezTo>
                <a:cubicBezTo>
                  <a:pt x="43" y="24"/>
                  <a:pt x="43" y="23"/>
                  <a:pt x="43" y="23"/>
                </a:cubicBezTo>
                <a:cubicBezTo>
                  <a:pt x="44" y="23"/>
                  <a:pt x="45" y="23"/>
                  <a:pt x="45" y="23"/>
                </a:cubicBezTo>
                <a:cubicBezTo>
                  <a:pt x="45" y="22"/>
                  <a:pt x="45" y="21"/>
                  <a:pt x="45" y="21"/>
                </a:cubicBezTo>
                <a:cubicBezTo>
                  <a:pt x="44" y="21"/>
                  <a:pt x="44" y="21"/>
                  <a:pt x="43" y="21"/>
                </a:cubicBezTo>
                <a:cubicBezTo>
                  <a:pt x="43" y="20"/>
                  <a:pt x="43" y="20"/>
                  <a:pt x="42" y="19"/>
                </a:cubicBezTo>
                <a:cubicBezTo>
                  <a:pt x="42" y="19"/>
                  <a:pt x="41" y="18"/>
                  <a:pt x="41" y="18"/>
                </a:cubicBezTo>
                <a:cubicBezTo>
                  <a:pt x="40" y="17"/>
                  <a:pt x="38" y="17"/>
                  <a:pt x="37" y="17"/>
                </a:cubicBezTo>
                <a:cubicBezTo>
                  <a:pt x="36" y="17"/>
                  <a:pt x="35" y="17"/>
                  <a:pt x="34" y="17"/>
                </a:cubicBezTo>
                <a:cubicBezTo>
                  <a:pt x="33" y="17"/>
                  <a:pt x="33" y="18"/>
                  <a:pt x="33" y="18"/>
                </a:cubicBezTo>
                <a:cubicBezTo>
                  <a:pt x="32" y="18"/>
                  <a:pt x="32" y="19"/>
                  <a:pt x="31" y="20"/>
                </a:cubicBezTo>
                <a:cubicBezTo>
                  <a:pt x="30" y="21"/>
                  <a:pt x="29" y="22"/>
                  <a:pt x="29" y="22"/>
                </a:cubicBezTo>
                <a:cubicBezTo>
                  <a:pt x="29" y="23"/>
                  <a:pt x="28" y="23"/>
                  <a:pt x="27" y="23"/>
                </a:cubicBezTo>
                <a:cubicBezTo>
                  <a:pt x="27" y="23"/>
                  <a:pt x="26" y="23"/>
                  <a:pt x="26" y="23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6" y="21"/>
                  <a:pt x="26" y="21"/>
                </a:cubicBezTo>
                <a:cubicBezTo>
                  <a:pt x="27" y="21"/>
                  <a:pt x="27" y="21"/>
                  <a:pt x="28" y="21"/>
                </a:cubicBezTo>
                <a:cubicBezTo>
                  <a:pt x="28" y="21"/>
                  <a:pt x="29" y="21"/>
                  <a:pt x="29" y="21"/>
                </a:cubicBezTo>
                <a:cubicBezTo>
                  <a:pt x="29" y="20"/>
                  <a:pt x="29" y="20"/>
                  <a:pt x="29" y="19"/>
                </a:cubicBezTo>
                <a:cubicBezTo>
                  <a:pt x="29" y="19"/>
                  <a:pt x="29" y="18"/>
                  <a:pt x="29" y="17"/>
                </a:cubicBezTo>
                <a:close/>
                <a:moveTo>
                  <a:pt x="50" y="24"/>
                </a:moveTo>
                <a:cubicBezTo>
                  <a:pt x="49" y="29"/>
                  <a:pt x="41" y="32"/>
                  <a:pt x="33" y="32"/>
                </a:cubicBezTo>
                <a:cubicBezTo>
                  <a:pt x="24" y="32"/>
                  <a:pt x="17" y="29"/>
                  <a:pt x="15" y="24"/>
                </a:cubicBezTo>
                <a:cubicBezTo>
                  <a:pt x="12" y="38"/>
                  <a:pt x="12" y="38"/>
                  <a:pt x="12" y="38"/>
                </a:cubicBezTo>
                <a:cubicBezTo>
                  <a:pt x="14" y="38"/>
                  <a:pt x="16" y="39"/>
                  <a:pt x="18" y="40"/>
                </a:cubicBezTo>
                <a:cubicBezTo>
                  <a:pt x="21" y="42"/>
                  <a:pt x="21" y="45"/>
                  <a:pt x="21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5"/>
                  <a:pt x="45" y="42"/>
                  <a:pt x="47" y="40"/>
                </a:cubicBezTo>
                <a:cubicBezTo>
                  <a:pt x="49" y="39"/>
                  <a:pt x="52" y="38"/>
                  <a:pt x="53" y="38"/>
                </a:cubicBezTo>
                <a:lnTo>
                  <a:pt x="50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Freeform 70"/>
          <p:cNvSpPr>
            <a:spLocks noEditPoints="1"/>
          </p:cNvSpPr>
          <p:nvPr/>
        </p:nvSpPr>
        <p:spPr bwMode="auto">
          <a:xfrm>
            <a:off x="3980441" y="3337716"/>
            <a:ext cx="536479" cy="409795"/>
          </a:xfrm>
          <a:custGeom>
            <a:avLst/>
            <a:gdLst>
              <a:gd name="T0" fmla="*/ 552224 w 77"/>
              <a:gd name="T1" fmla="*/ 140131 h 59"/>
              <a:gd name="T2" fmla="*/ 40162 w 77"/>
              <a:gd name="T3" fmla="*/ 180168 h 59"/>
              <a:gd name="T4" fmla="*/ 652628 w 77"/>
              <a:gd name="T5" fmla="*/ 550513 h 59"/>
              <a:gd name="T6" fmla="*/ 672709 w 77"/>
              <a:gd name="T7" fmla="*/ 340317 h 59"/>
              <a:gd name="T8" fmla="*/ 682749 w 77"/>
              <a:gd name="T9" fmla="*/ 320298 h 59"/>
              <a:gd name="T10" fmla="*/ 682749 w 77"/>
              <a:gd name="T11" fmla="*/ 310289 h 59"/>
              <a:gd name="T12" fmla="*/ 682749 w 77"/>
              <a:gd name="T13" fmla="*/ 590550 h 59"/>
              <a:gd name="T14" fmla="*/ 20081 w 77"/>
              <a:gd name="T15" fmla="*/ 590550 h 59"/>
              <a:gd name="T16" fmla="*/ 0 w 77"/>
              <a:gd name="T17" fmla="*/ 570531 h 59"/>
              <a:gd name="T18" fmla="*/ 0 w 77"/>
              <a:gd name="T19" fmla="*/ 140131 h 59"/>
              <a:gd name="T20" fmla="*/ 100404 w 77"/>
              <a:gd name="T21" fmla="*/ 380354 h 59"/>
              <a:gd name="T22" fmla="*/ 291172 w 77"/>
              <a:gd name="T23" fmla="*/ 410382 h 59"/>
              <a:gd name="T24" fmla="*/ 100404 w 77"/>
              <a:gd name="T25" fmla="*/ 380354 h 59"/>
              <a:gd name="T26" fmla="*/ 100404 w 77"/>
              <a:gd name="T27" fmla="*/ 330308 h 59"/>
              <a:gd name="T28" fmla="*/ 431738 w 77"/>
              <a:gd name="T29" fmla="*/ 300280 h 59"/>
              <a:gd name="T30" fmla="*/ 100404 w 77"/>
              <a:gd name="T31" fmla="*/ 220205 h 59"/>
              <a:gd name="T32" fmla="*/ 431738 w 77"/>
              <a:gd name="T33" fmla="*/ 250233 h 59"/>
              <a:gd name="T34" fmla="*/ 100404 w 77"/>
              <a:gd name="T35" fmla="*/ 220205 h 59"/>
              <a:gd name="T36" fmla="*/ 712870 w 77"/>
              <a:gd name="T37" fmla="*/ 90084 h 59"/>
              <a:gd name="T38" fmla="*/ 672709 w 77"/>
              <a:gd name="T39" fmla="*/ 250233 h 59"/>
              <a:gd name="T40" fmla="*/ 702830 w 77"/>
              <a:gd name="T41" fmla="*/ 240224 h 59"/>
              <a:gd name="T42" fmla="*/ 763073 w 77"/>
              <a:gd name="T43" fmla="*/ 100093 h 59"/>
              <a:gd name="T44" fmla="*/ 753032 w 77"/>
              <a:gd name="T45" fmla="*/ 80075 h 59"/>
              <a:gd name="T46" fmla="*/ 612466 w 77"/>
              <a:gd name="T47" fmla="*/ 90084 h 59"/>
              <a:gd name="T48" fmla="*/ 652628 w 77"/>
              <a:gd name="T49" fmla="*/ 290270 h 59"/>
              <a:gd name="T50" fmla="*/ 522102 w 77"/>
              <a:gd name="T51" fmla="*/ 400373 h 59"/>
              <a:gd name="T52" fmla="*/ 502021 w 77"/>
              <a:gd name="T53" fmla="*/ 490457 h 59"/>
              <a:gd name="T54" fmla="*/ 532143 w 77"/>
              <a:gd name="T55" fmla="*/ 450419 h 59"/>
              <a:gd name="T56" fmla="*/ 542183 w 77"/>
              <a:gd name="T57" fmla="*/ 430401 h 59"/>
              <a:gd name="T58" fmla="*/ 542183 w 77"/>
              <a:gd name="T59" fmla="*/ 460429 h 59"/>
              <a:gd name="T60" fmla="*/ 532143 w 77"/>
              <a:gd name="T61" fmla="*/ 500466 h 59"/>
              <a:gd name="T62" fmla="*/ 592385 w 77"/>
              <a:gd name="T63" fmla="*/ 420392 h 59"/>
              <a:gd name="T64" fmla="*/ 642587 w 77"/>
              <a:gd name="T65" fmla="*/ 300280 h 59"/>
              <a:gd name="T66" fmla="*/ 512062 w 77"/>
              <a:gd name="T67" fmla="*/ 380354 h 59"/>
              <a:gd name="T68" fmla="*/ 642587 w 77"/>
              <a:gd name="T69" fmla="*/ 300280 h 59"/>
              <a:gd name="T70" fmla="*/ 240970 w 77"/>
              <a:gd name="T71" fmla="*/ 520485 h 59"/>
              <a:gd name="T72" fmla="*/ 291172 w 77"/>
              <a:gd name="T73" fmla="*/ 480447 h 59"/>
              <a:gd name="T74" fmla="*/ 301213 w 77"/>
              <a:gd name="T75" fmla="*/ 520485 h 59"/>
              <a:gd name="T76" fmla="*/ 371496 w 77"/>
              <a:gd name="T77" fmla="*/ 500466 h 59"/>
              <a:gd name="T78" fmla="*/ 401617 w 77"/>
              <a:gd name="T79" fmla="*/ 510475 h 59"/>
              <a:gd name="T80" fmla="*/ 401617 w 77"/>
              <a:gd name="T81" fmla="*/ 510475 h 59"/>
              <a:gd name="T82" fmla="*/ 401617 w 77"/>
              <a:gd name="T83" fmla="*/ 540503 h 59"/>
              <a:gd name="T84" fmla="*/ 461860 w 77"/>
              <a:gd name="T85" fmla="*/ 550513 h 59"/>
              <a:gd name="T86" fmla="*/ 431738 w 77"/>
              <a:gd name="T87" fmla="*/ 520485 h 59"/>
              <a:gd name="T88" fmla="*/ 431738 w 77"/>
              <a:gd name="T89" fmla="*/ 520485 h 59"/>
              <a:gd name="T90" fmla="*/ 421698 w 77"/>
              <a:gd name="T91" fmla="*/ 480447 h 59"/>
              <a:gd name="T92" fmla="*/ 391577 w 77"/>
              <a:gd name="T93" fmla="*/ 490457 h 59"/>
              <a:gd name="T94" fmla="*/ 311253 w 77"/>
              <a:gd name="T95" fmla="*/ 490457 h 59"/>
              <a:gd name="T96" fmla="*/ 230930 w 77"/>
              <a:gd name="T97" fmla="*/ 500466 h 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7"/>
              <a:gd name="T148" fmla="*/ 0 h 59"/>
              <a:gd name="T149" fmla="*/ 77 w 77"/>
              <a:gd name="T150" fmla="*/ 59 h 59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7" h="59">
                <a:moveTo>
                  <a:pt x="2" y="14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6"/>
                  <a:pt x="54" y="17"/>
                  <a:pt x="5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55"/>
                  <a:pt x="4" y="55"/>
                  <a:pt x="4" y="55"/>
                </a:cubicBezTo>
                <a:cubicBezTo>
                  <a:pt x="65" y="55"/>
                  <a:pt x="65" y="55"/>
                  <a:pt x="65" y="55"/>
                </a:cubicBezTo>
                <a:cubicBezTo>
                  <a:pt x="65" y="40"/>
                  <a:pt x="65" y="40"/>
                  <a:pt x="65" y="40"/>
                </a:cubicBezTo>
                <a:cubicBezTo>
                  <a:pt x="65" y="38"/>
                  <a:pt x="66" y="36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57"/>
                  <a:pt x="68" y="57"/>
                  <a:pt x="68" y="57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2" y="59"/>
                  <a:pt x="2" y="59"/>
                  <a:pt x="2" y="5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4"/>
                  <a:pt x="2" y="14"/>
                  <a:pt x="2" y="14"/>
                </a:cubicBezTo>
                <a:close/>
                <a:moveTo>
                  <a:pt x="10" y="38"/>
                </a:moveTo>
                <a:cubicBezTo>
                  <a:pt x="10" y="41"/>
                  <a:pt x="10" y="41"/>
                  <a:pt x="10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38"/>
                  <a:pt x="29" y="38"/>
                  <a:pt x="29" y="38"/>
                </a:cubicBezTo>
                <a:cubicBezTo>
                  <a:pt x="10" y="38"/>
                  <a:pt x="10" y="38"/>
                  <a:pt x="10" y="38"/>
                </a:cubicBezTo>
                <a:close/>
                <a:moveTo>
                  <a:pt x="10" y="30"/>
                </a:moveTo>
                <a:cubicBezTo>
                  <a:pt x="10" y="33"/>
                  <a:pt x="10" y="33"/>
                  <a:pt x="10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0"/>
                  <a:pt x="43" y="30"/>
                  <a:pt x="43" y="30"/>
                </a:cubicBezTo>
                <a:cubicBezTo>
                  <a:pt x="10" y="30"/>
                  <a:pt x="10" y="30"/>
                  <a:pt x="10" y="30"/>
                </a:cubicBezTo>
                <a:close/>
                <a:moveTo>
                  <a:pt x="10" y="22"/>
                </a:moveTo>
                <a:cubicBezTo>
                  <a:pt x="10" y="25"/>
                  <a:pt x="10" y="25"/>
                  <a:pt x="10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22"/>
                  <a:pt x="43" y="22"/>
                  <a:pt x="43" y="22"/>
                </a:cubicBezTo>
                <a:cubicBezTo>
                  <a:pt x="10" y="22"/>
                  <a:pt x="10" y="22"/>
                  <a:pt x="10" y="22"/>
                </a:cubicBezTo>
                <a:close/>
                <a:moveTo>
                  <a:pt x="70" y="12"/>
                </a:moveTo>
                <a:cubicBezTo>
                  <a:pt x="71" y="11"/>
                  <a:pt x="71" y="10"/>
                  <a:pt x="71" y="9"/>
                </a:cubicBezTo>
                <a:cubicBezTo>
                  <a:pt x="74" y="10"/>
                  <a:pt x="74" y="10"/>
                  <a:pt x="74" y="10"/>
                </a:cubicBezTo>
                <a:cubicBezTo>
                  <a:pt x="72" y="13"/>
                  <a:pt x="67" y="24"/>
                  <a:pt x="67" y="25"/>
                </a:cubicBezTo>
                <a:cubicBezTo>
                  <a:pt x="68" y="27"/>
                  <a:pt x="69" y="27"/>
                  <a:pt x="69" y="27"/>
                </a:cubicBez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69" y="24"/>
                  <a:pt x="69" y="24"/>
                </a:cubicBezTo>
                <a:cubicBezTo>
                  <a:pt x="69" y="24"/>
                  <a:pt x="76" y="10"/>
                  <a:pt x="76" y="10"/>
                </a:cubicBezTo>
                <a:cubicBezTo>
                  <a:pt x="77" y="9"/>
                  <a:pt x="77" y="9"/>
                  <a:pt x="77" y="9"/>
                </a:cubicBezTo>
                <a:cubicBezTo>
                  <a:pt x="75" y="8"/>
                  <a:pt x="75" y="8"/>
                  <a:pt x="75" y="8"/>
                </a:cubicBezTo>
                <a:cubicBezTo>
                  <a:pt x="71" y="7"/>
                  <a:pt x="71" y="7"/>
                  <a:pt x="71" y="7"/>
                </a:cubicBezTo>
                <a:cubicBezTo>
                  <a:pt x="71" y="0"/>
                  <a:pt x="65" y="0"/>
                  <a:pt x="61" y="9"/>
                </a:cubicBezTo>
                <a:cubicBezTo>
                  <a:pt x="59" y="15"/>
                  <a:pt x="57" y="20"/>
                  <a:pt x="55" y="25"/>
                </a:cubicBezTo>
                <a:cubicBezTo>
                  <a:pt x="65" y="29"/>
                  <a:pt x="65" y="29"/>
                  <a:pt x="65" y="29"/>
                </a:cubicBezTo>
                <a:cubicBezTo>
                  <a:pt x="67" y="23"/>
                  <a:pt x="69" y="18"/>
                  <a:pt x="70" y="12"/>
                </a:cubicBezTo>
                <a:close/>
                <a:moveTo>
                  <a:pt x="52" y="40"/>
                </a:moveTo>
                <a:cubicBezTo>
                  <a:pt x="49" y="42"/>
                  <a:pt x="49" y="42"/>
                  <a:pt x="49" y="42"/>
                </a:cubicBezTo>
                <a:cubicBezTo>
                  <a:pt x="50" y="49"/>
                  <a:pt x="50" y="49"/>
                  <a:pt x="50" y="49"/>
                </a:cubicBezTo>
                <a:cubicBezTo>
                  <a:pt x="51" y="49"/>
                  <a:pt x="51" y="49"/>
                  <a:pt x="51" y="49"/>
                </a:cubicBezTo>
                <a:cubicBezTo>
                  <a:pt x="53" y="45"/>
                  <a:pt x="53" y="45"/>
                  <a:pt x="53" y="45"/>
                </a:cubicBezTo>
                <a:cubicBezTo>
                  <a:pt x="52" y="45"/>
                  <a:pt x="52" y="44"/>
                  <a:pt x="52" y="44"/>
                </a:cubicBezTo>
                <a:cubicBezTo>
                  <a:pt x="53" y="43"/>
                  <a:pt x="54" y="42"/>
                  <a:pt x="54" y="43"/>
                </a:cubicBezTo>
                <a:cubicBezTo>
                  <a:pt x="55" y="43"/>
                  <a:pt x="55" y="44"/>
                  <a:pt x="55" y="45"/>
                </a:cubicBezTo>
                <a:cubicBezTo>
                  <a:pt x="55" y="45"/>
                  <a:pt x="54" y="46"/>
                  <a:pt x="54" y="46"/>
                </a:cubicBezTo>
                <a:cubicBezTo>
                  <a:pt x="52" y="50"/>
                  <a:pt x="52" y="50"/>
                  <a:pt x="52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8" y="46"/>
                  <a:pt x="58" y="46"/>
                  <a:pt x="58" y="46"/>
                </a:cubicBezTo>
                <a:cubicBezTo>
                  <a:pt x="59" y="42"/>
                  <a:pt x="59" y="42"/>
                  <a:pt x="59" y="42"/>
                </a:cubicBezTo>
                <a:cubicBezTo>
                  <a:pt x="52" y="40"/>
                  <a:pt x="52" y="40"/>
                  <a:pt x="52" y="40"/>
                </a:cubicBezTo>
                <a:close/>
                <a:moveTo>
                  <a:pt x="64" y="30"/>
                </a:moveTo>
                <a:cubicBezTo>
                  <a:pt x="55" y="27"/>
                  <a:pt x="55" y="27"/>
                  <a:pt x="55" y="27"/>
                </a:cubicBezTo>
                <a:cubicBezTo>
                  <a:pt x="54" y="31"/>
                  <a:pt x="53" y="34"/>
                  <a:pt x="51" y="38"/>
                </a:cubicBezTo>
                <a:cubicBezTo>
                  <a:pt x="54" y="39"/>
                  <a:pt x="57" y="40"/>
                  <a:pt x="59" y="41"/>
                </a:cubicBezTo>
                <a:cubicBezTo>
                  <a:pt x="61" y="38"/>
                  <a:pt x="63" y="34"/>
                  <a:pt x="64" y="30"/>
                </a:cubicBezTo>
                <a:close/>
                <a:moveTo>
                  <a:pt x="23" y="50"/>
                </a:move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30" y="46"/>
                  <a:pt x="30" y="47"/>
                </a:cubicBezTo>
                <a:cubicBezTo>
                  <a:pt x="30" y="47"/>
                  <a:pt x="30" y="47"/>
                  <a:pt x="29" y="48"/>
                </a:cubicBezTo>
                <a:cubicBezTo>
                  <a:pt x="28" y="49"/>
                  <a:pt x="28" y="49"/>
                  <a:pt x="28" y="50"/>
                </a:cubicBezTo>
                <a:cubicBezTo>
                  <a:pt x="28" y="51"/>
                  <a:pt x="28" y="52"/>
                  <a:pt x="30" y="52"/>
                </a:cubicBezTo>
                <a:cubicBezTo>
                  <a:pt x="32" y="52"/>
                  <a:pt x="33" y="51"/>
                  <a:pt x="34" y="51"/>
                </a:cubicBezTo>
                <a:cubicBezTo>
                  <a:pt x="35" y="51"/>
                  <a:pt x="36" y="50"/>
                  <a:pt x="37" y="50"/>
                </a:cubicBezTo>
                <a:cubicBezTo>
                  <a:pt x="37" y="51"/>
                  <a:pt x="37" y="51"/>
                  <a:pt x="38" y="51"/>
                </a:cubicBezTo>
                <a:cubicBezTo>
                  <a:pt x="38" y="51"/>
                  <a:pt x="39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2"/>
                  <a:pt x="40" y="53"/>
                  <a:pt x="40" y="54"/>
                </a:cubicBezTo>
                <a:cubicBezTo>
                  <a:pt x="40" y="55"/>
                  <a:pt x="41" y="55"/>
                  <a:pt x="42" y="55"/>
                </a:cubicBezTo>
                <a:cubicBezTo>
                  <a:pt x="43" y="54"/>
                  <a:pt x="46" y="55"/>
                  <a:pt x="46" y="55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4" y="52"/>
                  <a:pt x="4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49"/>
                  <a:pt x="43" y="48"/>
                  <a:pt x="42" y="48"/>
                </a:cubicBezTo>
                <a:cubicBezTo>
                  <a:pt x="41" y="48"/>
                  <a:pt x="40" y="48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7" y="47"/>
                  <a:pt x="35" y="48"/>
                  <a:pt x="33" y="49"/>
                </a:cubicBezTo>
                <a:cubicBezTo>
                  <a:pt x="33" y="49"/>
                  <a:pt x="32" y="49"/>
                  <a:pt x="31" y="49"/>
                </a:cubicBezTo>
                <a:cubicBezTo>
                  <a:pt x="32" y="48"/>
                  <a:pt x="33" y="48"/>
                  <a:pt x="33" y="47"/>
                </a:cubicBezTo>
                <a:cubicBezTo>
                  <a:pt x="33" y="42"/>
                  <a:pt x="23" y="50"/>
                  <a:pt x="23" y="5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5" name="Freeform 71"/>
          <p:cNvSpPr>
            <a:spLocks noEditPoints="1"/>
          </p:cNvSpPr>
          <p:nvPr/>
        </p:nvSpPr>
        <p:spPr bwMode="auto">
          <a:xfrm>
            <a:off x="1035866" y="1910044"/>
            <a:ext cx="507837" cy="467078"/>
          </a:xfrm>
          <a:custGeom>
            <a:avLst/>
            <a:gdLst>
              <a:gd name="T0" fmla="*/ 681711 w 73"/>
              <a:gd name="T1" fmla="*/ 0 h 67"/>
              <a:gd name="T2" fmla="*/ 731837 w 73"/>
              <a:gd name="T3" fmla="*/ 452082 h 67"/>
              <a:gd name="T4" fmla="*/ 651636 w 73"/>
              <a:gd name="T5" fmla="*/ 492267 h 67"/>
              <a:gd name="T6" fmla="*/ 671686 w 73"/>
              <a:gd name="T7" fmla="*/ 452082 h 67"/>
              <a:gd name="T8" fmla="*/ 60151 w 73"/>
              <a:gd name="T9" fmla="*/ 50231 h 67"/>
              <a:gd name="T10" fmla="*/ 280705 w 73"/>
              <a:gd name="T11" fmla="*/ 452082 h 67"/>
              <a:gd name="T12" fmla="*/ 320805 w 73"/>
              <a:gd name="T13" fmla="*/ 492267 h 67"/>
              <a:gd name="T14" fmla="*/ 0 w 73"/>
              <a:gd name="T15" fmla="*/ 452082 h 67"/>
              <a:gd name="T16" fmla="*/ 50126 w 73"/>
              <a:gd name="T17" fmla="*/ 0 h 67"/>
              <a:gd name="T18" fmla="*/ 501258 w 73"/>
              <a:gd name="T19" fmla="*/ 281296 h 67"/>
              <a:gd name="T20" fmla="*/ 641611 w 73"/>
              <a:gd name="T21" fmla="*/ 271249 h 67"/>
              <a:gd name="T22" fmla="*/ 501258 w 73"/>
              <a:gd name="T23" fmla="*/ 221018 h 67"/>
              <a:gd name="T24" fmla="*/ 641611 w 73"/>
              <a:gd name="T25" fmla="*/ 241110 h 67"/>
              <a:gd name="T26" fmla="*/ 501258 w 73"/>
              <a:gd name="T27" fmla="*/ 221018 h 67"/>
              <a:gd name="T28" fmla="*/ 571434 w 73"/>
              <a:gd name="T29" fmla="*/ 180833 h 67"/>
              <a:gd name="T30" fmla="*/ 641611 w 73"/>
              <a:gd name="T31" fmla="*/ 170787 h 67"/>
              <a:gd name="T32" fmla="*/ 571434 w 73"/>
              <a:gd name="T33" fmla="*/ 130601 h 67"/>
              <a:gd name="T34" fmla="*/ 641611 w 73"/>
              <a:gd name="T35" fmla="*/ 150694 h 67"/>
              <a:gd name="T36" fmla="*/ 571434 w 73"/>
              <a:gd name="T37" fmla="*/ 130601 h 67"/>
              <a:gd name="T38" fmla="*/ 571434 w 73"/>
              <a:gd name="T39" fmla="*/ 110509 h 67"/>
              <a:gd name="T40" fmla="*/ 641611 w 73"/>
              <a:gd name="T41" fmla="*/ 90416 h 67"/>
              <a:gd name="T42" fmla="*/ 421057 w 73"/>
              <a:gd name="T43" fmla="*/ 100463 h 67"/>
              <a:gd name="T44" fmla="*/ 551384 w 73"/>
              <a:gd name="T45" fmla="*/ 200925 h 67"/>
              <a:gd name="T46" fmla="*/ 421057 w 73"/>
              <a:gd name="T47" fmla="*/ 100463 h 67"/>
              <a:gd name="T48" fmla="*/ 210528 w 73"/>
              <a:gd name="T49" fmla="*/ 331527 h 67"/>
              <a:gd name="T50" fmla="*/ 180453 w 73"/>
              <a:gd name="T51" fmla="*/ 231064 h 67"/>
              <a:gd name="T52" fmla="*/ 100252 w 73"/>
              <a:gd name="T53" fmla="*/ 231064 h 67"/>
              <a:gd name="T54" fmla="*/ 180453 w 73"/>
              <a:gd name="T55" fmla="*/ 200925 h 67"/>
              <a:gd name="T56" fmla="*/ 240604 w 73"/>
              <a:gd name="T57" fmla="*/ 221018 h 67"/>
              <a:gd name="T58" fmla="*/ 250629 w 73"/>
              <a:gd name="T59" fmla="*/ 231064 h 67"/>
              <a:gd name="T60" fmla="*/ 290730 w 73"/>
              <a:gd name="T61" fmla="*/ 241110 h 67"/>
              <a:gd name="T62" fmla="*/ 310780 w 73"/>
              <a:gd name="T63" fmla="*/ 160740 h 67"/>
              <a:gd name="T64" fmla="*/ 340856 w 73"/>
              <a:gd name="T65" fmla="*/ 180833 h 67"/>
              <a:gd name="T66" fmla="*/ 380956 w 73"/>
              <a:gd name="T67" fmla="*/ 130601 h 67"/>
              <a:gd name="T68" fmla="*/ 320805 w 73"/>
              <a:gd name="T69" fmla="*/ 110509 h 67"/>
              <a:gd name="T70" fmla="*/ 290730 w 73"/>
              <a:gd name="T71" fmla="*/ 140648 h 67"/>
              <a:gd name="T72" fmla="*/ 280705 w 73"/>
              <a:gd name="T73" fmla="*/ 150694 h 67"/>
              <a:gd name="T74" fmla="*/ 260654 w 73"/>
              <a:gd name="T75" fmla="*/ 200925 h 67"/>
              <a:gd name="T76" fmla="*/ 240604 w 73"/>
              <a:gd name="T77" fmla="*/ 180833 h 67"/>
              <a:gd name="T78" fmla="*/ 180453 w 73"/>
              <a:gd name="T79" fmla="*/ 170787 h 67"/>
              <a:gd name="T80" fmla="*/ 130327 w 73"/>
              <a:gd name="T81" fmla="*/ 331527 h 67"/>
              <a:gd name="T82" fmla="*/ 160403 w 73"/>
              <a:gd name="T83" fmla="*/ 261203 h 67"/>
              <a:gd name="T84" fmla="*/ 130327 w 73"/>
              <a:gd name="T85" fmla="*/ 331527 h 67"/>
              <a:gd name="T86" fmla="*/ 360906 w 73"/>
              <a:gd name="T87" fmla="*/ 331527 h 67"/>
              <a:gd name="T88" fmla="*/ 330830 w 73"/>
              <a:gd name="T89" fmla="*/ 190879 h 67"/>
              <a:gd name="T90" fmla="*/ 280705 w 73"/>
              <a:gd name="T91" fmla="*/ 331527 h 67"/>
              <a:gd name="T92" fmla="*/ 310780 w 73"/>
              <a:gd name="T93" fmla="*/ 271249 h 67"/>
              <a:gd name="T94" fmla="*/ 280705 w 73"/>
              <a:gd name="T95" fmla="*/ 331527 h 67"/>
              <a:gd name="T96" fmla="*/ 260654 w 73"/>
              <a:gd name="T97" fmla="*/ 331527 h 67"/>
              <a:gd name="T98" fmla="*/ 230579 w 73"/>
              <a:gd name="T99" fmla="*/ 251157 h 67"/>
              <a:gd name="T100" fmla="*/ 471183 w 73"/>
              <a:gd name="T101" fmla="*/ 391804 h 67"/>
              <a:gd name="T102" fmla="*/ 421057 w 73"/>
              <a:gd name="T103" fmla="*/ 241110 h 67"/>
              <a:gd name="T104" fmla="*/ 350881 w 73"/>
              <a:gd name="T105" fmla="*/ 411897 h 67"/>
              <a:gd name="T106" fmla="*/ 380956 w 73"/>
              <a:gd name="T107" fmla="*/ 532452 h 67"/>
              <a:gd name="T108" fmla="*/ 421057 w 73"/>
              <a:gd name="T109" fmla="*/ 673100 h 67"/>
              <a:gd name="T110" fmla="*/ 581460 w 73"/>
              <a:gd name="T111" fmla="*/ 632915 h 67"/>
              <a:gd name="T112" fmla="*/ 571434 w 73"/>
              <a:gd name="T113" fmla="*/ 381758 h 67"/>
              <a:gd name="T114" fmla="*/ 561409 w 73"/>
              <a:gd name="T115" fmla="*/ 351619 h 67"/>
              <a:gd name="T116" fmla="*/ 521309 w 73"/>
              <a:gd name="T117" fmla="*/ 361666 h 67"/>
              <a:gd name="T118" fmla="*/ 481208 w 73"/>
              <a:gd name="T119" fmla="*/ 331527 h 67"/>
              <a:gd name="T120" fmla="*/ 20050 w 73"/>
              <a:gd name="T121" fmla="*/ 180833 h 67"/>
              <a:gd name="T122" fmla="*/ 40101 w 73"/>
              <a:gd name="T123" fmla="*/ 311434 h 67"/>
              <a:gd name="T124" fmla="*/ 20050 w 73"/>
              <a:gd name="T125" fmla="*/ 180833 h 6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73"/>
              <a:gd name="T190" fmla="*/ 0 h 67"/>
              <a:gd name="T191" fmla="*/ 73 w 73"/>
              <a:gd name="T192" fmla="*/ 67 h 6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73" h="67">
                <a:moveTo>
                  <a:pt x="5" y="0"/>
                </a:moveTo>
                <a:cubicBezTo>
                  <a:pt x="68" y="0"/>
                  <a:pt x="68" y="0"/>
                  <a:pt x="68" y="0"/>
                </a:cubicBezTo>
                <a:cubicBezTo>
                  <a:pt x="70" y="0"/>
                  <a:pt x="73" y="2"/>
                  <a:pt x="73" y="5"/>
                </a:cubicBezTo>
                <a:cubicBezTo>
                  <a:pt x="73" y="45"/>
                  <a:pt x="73" y="45"/>
                  <a:pt x="73" y="45"/>
                </a:cubicBezTo>
                <a:cubicBezTo>
                  <a:pt x="73" y="47"/>
                  <a:pt x="70" y="49"/>
                  <a:pt x="68" y="49"/>
                </a:cubicBezTo>
                <a:cubicBezTo>
                  <a:pt x="65" y="49"/>
                  <a:pt x="65" y="49"/>
                  <a:pt x="65" y="49"/>
                </a:cubicBezTo>
                <a:cubicBezTo>
                  <a:pt x="65" y="48"/>
                  <a:pt x="65" y="46"/>
                  <a:pt x="65" y="45"/>
                </a:cubicBezTo>
                <a:cubicBezTo>
                  <a:pt x="67" y="45"/>
                  <a:pt x="67" y="45"/>
                  <a:pt x="67" y="45"/>
                </a:cubicBezTo>
                <a:cubicBezTo>
                  <a:pt x="67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5"/>
                  <a:pt x="6" y="45"/>
                  <a:pt x="6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7"/>
                  <a:pt x="31" y="48"/>
                  <a:pt x="32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50" y="27"/>
                </a:moveTo>
                <a:cubicBezTo>
                  <a:pt x="50" y="28"/>
                  <a:pt x="50" y="28"/>
                  <a:pt x="50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27"/>
                  <a:pt x="64" y="27"/>
                  <a:pt x="64" y="27"/>
                </a:cubicBezTo>
                <a:cubicBezTo>
                  <a:pt x="50" y="27"/>
                  <a:pt x="50" y="27"/>
                  <a:pt x="50" y="27"/>
                </a:cubicBezTo>
                <a:close/>
                <a:moveTo>
                  <a:pt x="50" y="22"/>
                </a:moveTo>
                <a:cubicBezTo>
                  <a:pt x="50" y="24"/>
                  <a:pt x="50" y="24"/>
                  <a:pt x="50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22"/>
                  <a:pt x="64" y="22"/>
                  <a:pt x="64" y="22"/>
                </a:cubicBezTo>
                <a:cubicBezTo>
                  <a:pt x="50" y="22"/>
                  <a:pt x="50" y="22"/>
                  <a:pt x="50" y="22"/>
                </a:cubicBezTo>
                <a:close/>
                <a:moveTo>
                  <a:pt x="57" y="17"/>
                </a:moveTo>
                <a:cubicBezTo>
                  <a:pt x="57" y="18"/>
                  <a:pt x="57" y="18"/>
                  <a:pt x="57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7"/>
                  <a:pt x="64" y="17"/>
                  <a:pt x="64" y="17"/>
                </a:cubicBezTo>
                <a:cubicBezTo>
                  <a:pt x="57" y="17"/>
                  <a:pt x="57" y="17"/>
                  <a:pt x="57" y="17"/>
                </a:cubicBezTo>
                <a:close/>
                <a:moveTo>
                  <a:pt x="57" y="13"/>
                </a:moveTo>
                <a:cubicBezTo>
                  <a:pt x="57" y="15"/>
                  <a:pt x="57" y="15"/>
                  <a:pt x="57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3"/>
                  <a:pt x="64" y="13"/>
                  <a:pt x="64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7" y="9"/>
                </a:moveTo>
                <a:cubicBezTo>
                  <a:pt x="57" y="11"/>
                  <a:pt x="57" y="11"/>
                  <a:pt x="57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9"/>
                  <a:pt x="64" y="9"/>
                  <a:pt x="64" y="9"/>
                </a:cubicBezTo>
                <a:cubicBezTo>
                  <a:pt x="57" y="9"/>
                  <a:pt x="57" y="9"/>
                  <a:pt x="57" y="9"/>
                </a:cubicBezTo>
                <a:close/>
                <a:moveTo>
                  <a:pt x="42" y="10"/>
                </a:moveTo>
                <a:cubicBezTo>
                  <a:pt x="42" y="20"/>
                  <a:pt x="42" y="20"/>
                  <a:pt x="42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10"/>
                  <a:pt x="55" y="10"/>
                  <a:pt x="55" y="10"/>
                </a:cubicBezTo>
                <a:cubicBezTo>
                  <a:pt x="42" y="10"/>
                  <a:pt x="42" y="10"/>
                  <a:pt x="42" y="10"/>
                </a:cubicBezTo>
                <a:close/>
                <a:moveTo>
                  <a:pt x="18" y="33"/>
                </a:moveTo>
                <a:cubicBezTo>
                  <a:pt x="21" y="33"/>
                  <a:pt x="21" y="33"/>
                  <a:pt x="21" y="33"/>
                </a:cubicBezTo>
                <a:cubicBezTo>
                  <a:pt x="21" y="23"/>
                  <a:pt x="21" y="23"/>
                  <a:pt x="21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33"/>
                  <a:pt x="18" y="33"/>
                  <a:pt x="18" y="33"/>
                </a:cubicBezTo>
                <a:close/>
                <a:moveTo>
                  <a:pt x="10" y="23"/>
                </a:moveTo>
                <a:cubicBezTo>
                  <a:pt x="11" y="25"/>
                  <a:pt x="11" y="25"/>
                  <a:pt x="11" y="25"/>
                </a:cubicBezTo>
                <a:cubicBezTo>
                  <a:pt x="18" y="20"/>
                  <a:pt x="18" y="20"/>
                  <a:pt x="18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8" y="24"/>
                  <a:pt x="28" y="24"/>
                  <a:pt x="28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31" y="16"/>
                  <a:pt x="31" y="16"/>
                  <a:pt x="31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8"/>
                  <a:pt x="34" y="18"/>
                  <a:pt x="34" y="18"/>
                </a:cubicBezTo>
                <a:cubicBezTo>
                  <a:pt x="36" y="15"/>
                  <a:pt x="36" y="15"/>
                  <a:pt x="36" y="15"/>
                </a:cubicBezTo>
                <a:cubicBezTo>
                  <a:pt x="38" y="13"/>
                  <a:pt x="38" y="13"/>
                  <a:pt x="38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3"/>
                  <a:pt x="32" y="13"/>
                  <a:pt x="32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5"/>
                  <a:pt x="28" y="15"/>
                  <a:pt x="28" y="15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18" y="17"/>
                  <a:pt x="18" y="17"/>
                  <a:pt x="18" y="17"/>
                </a:cubicBezTo>
                <a:cubicBezTo>
                  <a:pt x="10" y="23"/>
                  <a:pt x="10" y="23"/>
                  <a:pt x="10" y="23"/>
                </a:cubicBezTo>
                <a:close/>
                <a:moveTo>
                  <a:pt x="13" y="33"/>
                </a:moveTo>
                <a:cubicBezTo>
                  <a:pt x="16" y="33"/>
                  <a:pt x="16" y="33"/>
                  <a:pt x="16" y="33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3"/>
                  <a:pt x="13" y="33"/>
                  <a:pt x="13" y="33"/>
                </a:cubicBezTo>
                <a:close/>
                <a:moveTo>
                  <a:pt x="33" y="33"/>
                </a:moveTo>
                <a:cubicBezTo>
                  <a:pt x="36" y="33"/>
                  <a:pt x="36" y="33"/>
                  <a:pt x="36" y="33"/>
                </a:cubicBezTo>
                <a:cubicBezTo>
                  <a:pt x="36" y="19"/>
                  <a:pt x="36" y="19"/>
                  <a:pt x="36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33"/>
                  <a:pt x="33" y="33"/>
                  <a:pt x="33" y="33"/>
                </a:cubicBezTo>
                <a:close/>
                <a:moveTo>
                  <a:pt x="28" y="33"/>
                </a:moveTo>
                <a:cubicBezTo>
                  <a:pt x="31" y="33"/>
                  <a:pt x="31" y="33"/>
                  <a:pt x="31" y="33"/>
                </a:cubicBezTo>
                <a:cubicBezTo>
                  <a:pt x="31" y="27"/>
                  <a:pt x="31" y="27"/>
                  <a:pt x="31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33"/>
                  <a:pt x="28" y="33"/>
                  <a:pt x="28" y="33"/>
                </a:cubicBezTo>
                <a:close/>
                <a:moveTo>
                  <a:pt x="23" y="33"/>
                </a:moveTo>
                <a:cubicBezTo>
                  <a:pt x="26" y="33"/>
                  <a:pt x="26" y="33"/>
                  <a:pt x="26" y="33"/>
                </a:cubicBezTo>
                <a:cubicBezTo>
                  <a:pt x="26" y="25"/>
                  <a:pt x="26" y="25"/>
                  <a:pt x="26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33"/>
                  <a:pt x="23" y="33"/>
                  <a:pt x="23" y="33"/>
                </a:cubicBezTo>
                <a:close/>
                <a:moveTo>
                  <a:pt x="47" y="39"/>
                </a:moveTo>
                <a:cubicBezTo>
                  <a:pt x="47" y="34"/>
                  <a:pt x="47" y="29"/>
                  <a:pt x="46" y="24"/>
                </a:cubicBezTo>
                <a:cubicBezTo>
                  <a:pt x="45" y="24"/>
                  <a:pt x="43" y="24"/>
                  <a:pt x="42" y="24"/>
                </a:cubicBezTo>
                <a:cubicBezTo>
                  <a:pt x="42" y="32"/>
                  <a:pt x="42" y="39"/>
                  <a:pt x="42" y="47"/>
                </a:cubicBezTo>
                <a:cubicBezTo>
                  <a:pt x="41" y="45"/>
                  <a:pt x="39" y="42"/>
                  <a:pt x="35" y="41"/>
                </a:cubicBezTo>
                <a:cubicBezTo>
                  <a:pt x="34" y="42"/>
                  <a:pt x="34" y="42"/>
                  <a:pt x="33" y="43"/>
                </a:cubicBezTo>
                <a:cubicBezTo>
                  <a:pt x="36" y="46"/>
                  <a:pt x="37" y="50"/>
                  <a:pt x="38" y="53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3"/>
                  <a:pt x="41" y="65"/>
                  <a:pt x="42" y="67"/>
                </a:cubicBezTo>
                <a:cubicBezTo>
                  <a:pt x="47" y="67"/>
                  <a:pt x="51" y="67"/>
                  <a:pt x="57" y="67"/>
                </a:cubicBezTo>
                <a:cubicBezTo>
                  <a:pt x="57" y="65"/>
                  <a:pt x="58" y="64"/>
                  <a:pt x="58" y="63"/>
                </a:cubicBezTo>
                <a:cubicBezTo>
                  <a:pt x="59" y="57"/>
                  <a:pt x="61" y="45"/>
                  <a:pt x="60" y="39"/>
                </a:cubicBezTo>
                <a:cubicBezTo>
                  <a:pt x="59" y="39"/>
                  <a:pt x="58" y="38"/>
                  <a:pt x="57" y="38"/>
                </a:cubicBezTo>
                <a:cubicBezTo>
                  <a:pt x="56" y="39"/>
                  <a:pt x="56" y="41"/>
                  <a:pt x="56" y="42"/>
                </a:cubicBezTo>
                <a:cubicBezTo>
                  <a:pt x="56" y="40"/>
                  <a:pt x="56" y="38"/>
                  <a:pt x="56" y="35"/>
                </a:cubicBezTo>
                <a:cubicBezTo>
                  <a:pt x="54" y="35"/>
                  <a:pt x="53" y="35"/>
                  <a:pt x="52" y="35"/>
                </a:cubicBezTo>
                <a:cubicBezTo>
                  <a:pt x="52" y="35"/>
                  <a:pt x="52" y="36"/>
                  <a:pt x="52" y="36"/>
                </a:cubicBezTo>
                <a:cubicBezTo>
                  <a:pt x="51" y="36"/>
                  <a:pt x="51" y="35"/>
                  <a:pt x="51" y="34"/>
                </a:cubicBezTo>
                <a:cubicBezTo>
                  <a:pt x="50" y="34"/>
                  <a:pt x="49" y="33"/>
                  <a:pt x="48" y="33"/>
                </a:cubicBezTo>
                <a:cubicBezTo>
                  <a:pt x="48" y="35"/>
                  <a:pt x="48" y="37"/>
                  <a:pt x="47" y="39"/>
                </a:cubicBezTo>
                <a:close/>
                <a:moveTo>
                  <a:pt x="2" y="18"/>
                </a:moveTo>
                <a:cubicBezTo>
                  <a:pt x="2" y="31"/>
                  <a:pt x="2" y="31"/>
                  <a:pt x="2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18"/>
                  <a:pt x="4" y="18"/>
                  <a:pt x="4" y="18"/>
                </a:cubicBezTo>
                <a:lnTo>
                  <a:pt x="2" y="18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6" name="Freeform 72"/>
          <p:cNvSpPr>
            <a:spLocks noEditPoints="1"/>
          </p:cNvSpPr>
          <p:nvPr/>
        </p:nvSpPr>
        <p:spPr bwMode="auto">
          <a:xfrm>
            <a:off x="1009428" y="1221544"/>
            <a:ext cx="464875" cy="446148"/>
          </a:xfrm>
          <a:custGeom>
            <a:avLst/>
            <a:gdLst>
              <a:gd name="T0" fmla="*/ 189979 w 67"/>
              <a:gd name="T1" fmla="*/ 160735 h 64"/>
              <a:gd name="T2" fmla="*/ 219975 w 67"/>
              <a:gd name="T3" fmla="*/ 190872 h 64"/>
              <a:gd name="T4" fmla="*/ 359960 w 67"/>
              <a:gd name="T5" fmla="*/ 381744 h 64"/>
              <a:gd name="T6" fmla="*/ 289968 w 67"/>
              <a:gd name="T7" fmla="*/ 321469 h 64"/>
              <a:gd name="T8" fmla="*/ 619931 w 67"/>
              <a:gd name="T9" fmla="*/ 251148 h 64"/>
              <a:gd name="T10" fmla="*/ 649927 w 67"/>
              <a:gd name="T11" fmla="*/ 301377 h 64"/>
              <a:gd name="T12" fmla="*/ 629929 w 67"/>
              <a:gd name="T13" fmla="*/ 482204 h 64"/>
              <a:gd name="T14" fmla="*/ 629929 w 67"/>
              <a:gd name="T15" fmla="*/ 612800 h 64"/>
              <a:gd name="T16" fmla="*/ 559937 w 67"/>
              <a:gd name="T17" fmla="*/ 642938 h 64"/>
              <a:gd name="T18" fmla="*/ 469947 w 67"/>
              <a:gd name="T19" fmla="*/ 562571 h 64"/>
              <a:gd name="T20" fmla="*/ 329963 w 67"/>
              <a:gd name="T21" fmla="*/ 612800 h 64"/>
              <a:gd name="T22" fmla="*/ 259971 w 67"/>
              <a:gd name="T23" fmla="*/ 642938 h 64"/>
              <a:gd name="T24" fmla="*/ 169981 w 67"/>
              <a:gd name="T25" fmla="*/ 552525 h 64"/>
              <a:gd name="T26" fmla="*/ 189979 w 67"/>
              <a:gd name="T27" fmla="*/ 482204 h 64"/>
              <a:gd name="T28" fmla="*/ 219975 w 67"/>
              <a:gd name="T29" fmla="*/ 462112 h 64"/>
              <a:gd name="T30" fmla="*/ 0 w 67"/>
              <a:gd name="T31" fmla="*/ 231056 h 64"/>
              <a:gd name="T32" fmla="*/ 369959 w 67"/>
              <a:gd name="T33" fmla="*/ 0 h 64"/>
              <a:gd name="T34" fmla="*/ 319964 w 67"/>
              <a:gd name="T35" fmla="*/ 110505 h 64"/>
              <a:gd name="T36" fmla="*/ 539940 w 67"/>
              <a:gd name="T37" fmla="*/ 110505 h 64"/>
              <a:gd name="T38" fmla="*/ 479946 w 67"/>
              <a:gd name="T39" fmla="*/ 0 h 64"/>
              <a:gd name="T40" fmla="*/ 289968 w 67"/>
              <a:gd name="T41" fmla="*/ 421928 h 64"/>
              <a:gd name="T42" fmla="*/ 329963 w 67"/>
              <a:gd name="T43" fmla="*/ 482204 h 64"/>
              <a:gd name="T44" fmla="*/ 359960 w 67"/>
              <a:gd name="T45" fmla="*/ 492249 h 64"/>
              <a:gd name="T46" fmla="*/ 289968 w 67"/>
              <a:gd name="T47" fmla="*/ 421928 h 64"/>
              <a:gd name="T48" fmla="*/ 509943 w 67"/>
              <a:gd name="T49" fmla="*/ 421928 h 64"/>
              <a:gd name="T50" fmla="*/ 539940 w 67"/>
              <a:gd name="T51" fmla="*/ 462112 h 64"/>
              <a:gd name="T52" fmla="*/ 469947 w 67"/>
              <a:gd name="T53" fmla="*/ 421928 h 64"/>
              <a:gd name="T54" fmla="*/ 399955 w 67"/>
              <a:gd name="T55" fmla="*/ 492249 h 64"/>
              <a:gd name="T56" fmla="*/ 469947 w 67"/>
              <a:gd name="T57" fmla="*/ 421928 h 64"/>
              <a:gd name="T58" fmla="*/ 469947 w 67"/>
              <a:gd name="T59" fmla="*/ 381744 h 64"/>
              <a:gd name="T60" fmla="*/ 399955 w 67"/>
              <a:gd name="T61" fmla="*/ 321469 h 64"/>
              <a:gd name="T62" fmla="*/ 509943 w 67"/>
              <a:gd name="T63" fmla="*/ 381744 h 64"/>
              <a:gd name="T64" fmla="*/ 569936 w 67"/>
              <a:gd name="T65" fmla="*/ 321469 h 64"/>
              <a:gd name="T66" fmla="*/ 509943 w 67"/>
              <a:gd name="T67" fmla="*/ 381744 h 64"/>
              <a:gd name="T68" fmla="*/ 559937 w 67"/>
              <a:gd name="T69" fmla="*/ 512341 h 64"/>
              <a:gd name="T70" fmla="*/ 529941 w 67"/>
              <a:gd name="T71" fmla="*/ 522387 h 64"/>
              <a:gd name="T72" fmla="*/ 529941 w 67"/>
              <a:gd name="T73" fmla="*/ 582663 h 64"/>
              <a:gd name="T74" fmla="*/ 589934 w 67"/>
              <a:gd name="T75" fmla="*/ 582663 h 64"/>
              <a:gd name="T76" fmla="*/ 589934 w 67"/>
              <a:gd name="T77" fmla="*/ 522387 h 64"/>
              <a:gd name="T78" fmla="*/ 259971 w 67"/>
              <a:gd name="T79" fmla="*/ 512341 h 64"/>
              <a:gd name="T80" fmla="*/ 229974 w 67"/>
              <a:gd name="T81" fmla="*/ 522387 h 64"/>
              <a:gd name="T82" fmla="*/ 229974 w 67"/>
              <a:gd name="T83" fmla="*/ 582663 h 64"/>
              <a:gd name="T84" fmla="*/ 289968 w 67"/>
              <a:gd name="T85" fmla="*/ 582663 h 64"/>
              <a:gd name="T86" fmla="*/ 289968 w 67"/>
              <a:gd name="T87" fmla="*/ 522387 h 6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7"/>
              <a:gd name="T133" fmla="*/ 0 h 64"/>
              <a:gd name="T134" fmla="*/ 67 w 67"/>
              <a:gd name="T135" fmla="*/ 64 h 64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7" h="64">
                <a:moveTo>
                  <a:pt x="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19"/>
                  <a:pt x="22" y="19"/>
                  <a:pt x="22" y="19"/>
                </a:cubicBezTo>
                <a:cubicBezTo>
                  <a:pt x="27" y="38"/>
                  <a:pt x="27" y="38"/>
                  <a:pt x="2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2"/>
                  <a:pt x="36" y="32"/>
                  <a:pt x="36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8" y="25"/>
                  <a:pt x="28" y="25"/>
                  <a:pt x="28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5" y="30"/>
                  <a:pt x="65" y="30"/>
                  <a:pt x="65" y="30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7"/>
                  <a:pt x="63" y="48"/>
                </a:cubicBezTo>
                <a:cubicBezTo>
                  <a:pt x="65" y="50"/>
                  <a:pt x="66" y="52"/>
                  <a:pt x="66" y="55"/>
                </a:cubicBezTo>
                <a:cubicBezTo>
                  <a:pt x="66" y="57"/>
                  <a:pt x="65" y="60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1" y="63"/>
                  <a:pt x="59" y="64"/>
                  <a:pt x="56" y="64"/>
                </a:cubicBezTo>
                <a:cubicBezTo>
                  <a:pt x="54" y="64"/>
                  <a:pt x="51" y="63"/>
                  <a:pt x="50" y="61"/>
                </a:cubicBezTo>
                <a:cubicBezTo>
                  <a:pt x="48" y="60"/>
                  <a:pt x="47" y="58"/>
                  <a:pt x="47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5" y="58"/>
                  <a:pt x="34" y="60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1" y="63"/>
                  <a:pt x="29" y="64"/>
                  <a:pt x="26" y="64"/>
                </a:cubicBezTo>
                <a:cubicBezTo>
                  <a:pt x="24" y="64"/>
                  <a:pt x="21" y="63"/>
                  <a:pt x="19" y="61"/>
                </a:cubicBezTo>
                <a:cubicBezTo>
                  <a:pt x="18" y="60"/>
                  <a:pt x="17" y="57"/>
                  <a:pt x="17" y="55"/>
                </a:cubicBezTo>
                <a:cubicBezTo>
                  <a:pt x="17" y="52"/>
                  <a:pt x="18" y="50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0" y="47"/>
                  <a:pt x="21" y="47"/>
                  <a:pt x="22" y="46"/>
                </a:cubicBezTo>
                <a:cubicBezTo>
                  <a:pt x="16" y="23"/>
                  <a:pt x="16" y="23"/>
                  <a:pt x="1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6"/>
                  <a:pt x="0" y="16"/>
                  <a:pt x="0" y="16"/>
                </a:cubicBezTo>
                <a:close/>
                <a:moveTo>
                  <a:pt x="37" y="0"/>
                </a:moveTo>
                <a:cubicBezTo>
                  <a:pt x="37" y="11"/>
                  <a:pt x="37" y="11"/>
                  <a:pt x="37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43" y="22"/>
                  <a:pt x="43" y="22"/>
                  <a:pt x="43" y="22"/>
                </a:cubicBezTo>
                <a:cubicBezTo>
                  <a:pt x="54" y="11"/>
                  <a:pt x="54" y="11"/>
                  <a:pt x="54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0"/>
                  <a:pt x="48" y="0"/>
                  <a:pt x="48" y="0"/>
                </a:cubicBezTo>
                <a:cubicBezTo>
                  <a:pt x="37" y="0"/>
                  <a:pt x="37" y="0"/>
                  <a:pt x="37" y="0"/>
                </a:cubicBezTo>
                <a:close/>
                <a:moveTo>
                  <a:pt x="29" y="42"/>
                </a:moveTo>
                <a:cubicBezTo>
                  <a:pt x="30" y="46"/>
                  <a:pt x="30" y="46"/>
                  <a:pt x="30" y="46"/>
                </a:cubicBezTo>
                <a:cubicBezTo>
                  <a:pt x="31" y="46"/>
                  <a:pt x="32" y="47"/>
                  <a:pt x="33" y="48"/>
                </a:cubicBezTo>
                <a:cubicBezTo>
                  <a:pt x="33" y="48"/>
                  <a:pt x="33" y="48"/>
                  <a:pt x="33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2"/>
                  <a:pt x="36" y="42"/>
                  <a:pt x="36" y="42"/>
                </a:cubicBezTo>
                <a:cubicBezTo>
                  <a:pt x="29" y="42"/>
                  <a:pt x="29" y="42"/>
                  <a:pt x="29" y="42"/>
                </a:cubicBezTo>
                <a:close/>
                <a:moveTo>
                  <a:pt x="55" y="42"/>
                </a:moveTo>
                <a:cubicBezTo>
                  <a:pt x="51" y="42"/>
                  <a:pt x="51" y="42"/>
                  <a:pt x="51" y="42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6"/>
                  <a:pt x="53" y="46"/>
                  <a:pt x="54" y="46"/>
                </a:cubicBezTo>
                <a:cubicBezTo>
                  <a:pt x="55" y="42"/>
                  <a:pt x="55" y="42"/>
                  <a:pt x="55" y="42"/>
                </a:cubicBezTo>
                <a:close/>
                <a:moveTo>
                  <a:pt x="47" y="42"/>
                </a:moveTo>
                <a:cubicBezTo>
                  <a:pt x="40" y="42"/>
                  <a:pt x="40" y="42"/>
                  <a:pt x="40" y="42"/>
                </a:cubicBezTo>
                <a:cubicBezTo>
                  <a:pt x="40" y="49"/>
                  <a:pt x="40" y="49"/>
                  <a:pt x="40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40" y="38"/>
                </a:moveTo>
                <a:cubicBezTo>
                  <a:pt x="47" y="38"/>
                  <a:pt x="47" y="38"/>
                  <a:pt x="47" y="38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8"/>
                  <a:pt x="40" y="38"/>
                  <a:pt x="40" y="38"/>
                </a:cubicBezTo>
                <a:close/>
                <a:moveTo>
                  <a:pt x="51" y="38"/>
                </a:moveTo>
                <a:cubicBezTo>
                  <a:pt x="56" y="38"/>
                  <a:pt x="56" y="38"/>
                  <a:pt x="56" y="38"/>
                </a:cubicBezTo>
                <a:cubicBezTo>
                  <a:pt x="57" y="32"/>
                  <a:pt x="57" y="32"/>
                  <a:pt x="57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8"/>
                  <a:pt x="51" y="38"/>
                  <a:pt x="51" y="38"/>
                </a:cubicBezTo>
                <a:close/>
                <a:moveTo>
                  <a:pt x="59" y="52"/>
                </a:moveTo>
                <a:cubicBezTo>
                  <a:pt x="59" y="51"/>
                  <a:pt x="57" y="51"/>
                  <a:pt x="56" y="51"/>
                </a:cubicBezTo>
                <a:cubicBezTo>
                  <a:pt x="55" y="51"/>
                  <a:pt x="54" y="51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2" y="54"/>
                  <a:pt x="52" y="55"/>
                </a:cubicBezTo>
                <a:cubicBezTo>
                  <a:pt x="52" y="56"/>
                  <a:pt x="53" y="57"/>
                  <a:pt x="53" y="58"/>
                </a:cubicBezTo>
                <a:cubicBezTo>
                  <a:pt x="54" y="58"/>
                  <a:pt x="55" y="59"/>
                  <a:pt x="56" y="59"/>
                </a:cubicBezTo>
                <a:cubicBezTo>
                  <a:pt x="57" y="59"/>
                  <a:pt x="59" y="58"/>
                  <a:pt x="59" y="58"/>
                </a:cubicBezTo>
                <a:cubicBezTo>
                  <a:pt x="60" y="57"/>
                  <a:pt x="60" y="56"/>
                  <a:pt x="60" y="55"/>
                </a:cubicBezTo>
                <a:cubicBezTo>
                  <a:pt x="60" y="54"/>
                  <a:pt x="60" y="53"/>
                  <a:pt x="59" y="52"/>
                </a:cubicBezTo>
                <a:close/>
                <a:moveTo>
                  <a:pt x="29" y="52"/>
                </a:moveTo>
                <a:cubicBezTo>
                  <a:pt x="28" y="51"/>
                  <a:pt x="27" y="51"/>
                  <a:pt x="26" y="51"/>
                </a:cubicBezTo>
                <a:cubicBezTo>
                  <a:pt x="25" y="51"/>
                  <a:pt x="24" y="51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3"/>
                  <a:pt x="22" y="54"/>
                  <a:pt x="22" y="55"/>
                </a:cubicBezTo>
                <a:cubicBezTo>
                  <a:pt x="22" y="56"/>
                  <a:pt x="23" y="57"/>
                  <a:pt x="23" y="58"/>
                </a:cubicBezTo>
                <a:cubicBezTo>
                  <a:pt x="24" y="58"/>
                  <a:pt x="25" y="59"/>
                  <a:pt x="26" y="59"/>
                </a:cubicBezTo>
                <a:cubicBezTo>
                  <a:pt x="27" y="59"/>
                  <a:pt x="28" y="58"/>
                  <a:pt x="29" y="58"/>
                </a:cubicBezTo>
                <a:cubicBezTo>
                  <a:pt x="30" y="57"/>
                  <a:pt x="30" y="56"/>
                  <a:pt x="30" y="55"/>
                </a:cubicBezTo>
                <a:cubicBezTo>
                  <a:pt x="30" y="54"/>
                  <a:pt x="30" y="53"/>
                  <a:pt x="29" y="52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" name="Freeform 73"/>
          <p:cNvSpPr>
            <a:spLocks noEditPoints="1"/>
          </p:cNvSpPr>
          <p:nvPr/>
        </p:nvSpPr>
        <p:spPr bwMode="auto">
          <a:xfrm>
            <a:off x="2497688" y="2738446"/>
            <a:ext cx="507838" cy="298533"/>
          </a:xfrm>
          <a:custGeom>
            <a:avLst/>
            <a:gdLst>
              <a:gd name="T0" fmla="*/ 721813 w 73"/>
              <a:gd name="T1" fmla="*/ 320158 h 43"/>
              <a:gd name="T2" fmla="*/ 571435 w 73"/>
              <a:gd name="T3" fmla="*/ 270133 h 43"/>
              <a:gd name="T4" fmla="*/ 591486 w 73"/>
              <a:gd name="T5" fmla="*/ 290143 h 43"/>
              <a:gd name="T6" fmla="*/ 631586 w 73"/>
              <a:gd name="T7" fmla="*/ 260128 h 43"/>
              <a:gd name="T8" fmla="*/ 631586 w 73"/>
              <a:gd name="T9" fmla="*/ 210104 h 43"/>
              <a:gd name="T10" fmla="*/ 591486 w 73"/>
              <a:gd name="T11" fmla="*/ 180089 h 43"/>
              <a:gd name="T12" fmla="*/ 601511 w 73"/>
              <a:gd name="T13" fmla="*/ 170084 h 43"/>
              <a:gd name="T14" fmla="*/ 631586 w 73"/>
              <a:gd name="T15" fmla="*/ 190094 h 43"/>
              <a:gd name="T16" fmla="*/ 611536 w 73"/>
              <a:gd name="T17" fmla="*/ 150074 h 43"/>
              <a:gd name="T18" fmla="*/ 591486 w 73"/>
              <a:gd name="T19" fmla="*/ 150074 h 43"/>
              <a:gd name="T20" fmla="*/ 561410 w 73"/>
              <a:gd name="T21" fmla="*/ 200099 h 43"/>
              <a:gd name="T22" fmla="*/ 601511 w 73"/>
              <a:gd name="T23" fmla="*/ 230113 h 43"/>
              <a:gd name="T24" fmla="*/ 601511 w 73"/>
              <a:gd name="T25" fmla="*/ 260128 h 43"/>
              <a:gd name="T26" fmla="*/ 591486 w 73"/>
              <a:gd name="T27" fmla="*/ 230113 h 43"/>
              <a:gd name="T28" fmla="*/ 551385 w 73"/>
              <a:gd name="T29" fmla="*/ 100049 h 43"/>
              <a:gd name="T30" fmla="*/ 531334 w 73"/>
              <a:gd name="T31" fmla="*/ 20010 h 43"/>
              <a:gd name="T32" fmla="*/ 591486 w 73"/>
              <a:gd name="T33" fmla="*/ 0 h 43"/>
              <a:gd name="T34" fmla="*/ 631586 w 73"/>
              <a:gd name="T35" fmla="*/ 0 h 43"/>
              <a:gd name="T36" fmla="*/ 641611 w 73"/>
              <a:gd name="T37" fmla="*/ 70035 h 43"/>
              <a:gd name="T38" fmla="*/ 230579 w 73"/>
              <a:gd name="T39" fmla="*/ 140069 h 43"/>
              <a:gd name="T40" fmla="*/ 10025 w 73"/>
              <a:gd name="T41" fmla="*/ 320158 h 43"/>
              <a:gd name="T42" fmla="*/ 90227 w 73"/>
              <a:gd name="T43" fmla="*/ 70035 h 43"/>
              <a:gd name="T44" fmla="*/ 100252 w 73"/>
              <a:gd name="T45" fmla="*/ 10005 h 43"/>
              <a:gd name="T46" fmla="*/ 150378 w 73"/>
              <a:gd name="T47" fmla="*/ 10005 h 43"/>
              <a:gd name="T48" fmla="*/ 200504 w 73"/>
              <a:gd name="T49" fmla="*/ 20010 h 43"/>
              <a:gd name="T50" fmla="*/ 170428 w 73"/>
              <a:gd name="T51" fmla="*/ 90044 h 43"/>
              <a:gd name="T52" fmla="*/ 160403 w 73"/>
              <a:gd name="T53" fmla="*/ 160079 h 43"/>
              <a:gd name="T54" fmla="*/ 130327 w 73"/>
              <a:gd name="T55" fmla="*/ 140069 h 43"/>
              <a:gd name="T56" fmla="*/ 100252 w 73"/>
              <a:gd name="T57" fmla="*/ 180089 h 43"/>
              <a:gd name="T58" fmla="*/ 130327 w 73"/>
              <a:gd name="T59" fmla="*/ 220108 h 43"/>
              <a:gd name="T60" fmla="*/ 140352 w 73"/>
              <a:gd name="T61" fmla="*/ 260128 h 43"/>
              <a:gd name="T62" fmla="*/ 130327 w 73"/>
              <a:gd name="T63" fmla="*/ 240118 h 43"/>
              <a:gd name="T64" fmla="*/ 100252 w 73"/>
              <a:gd name="T65" fmla="*/ 240118 h 43"/>
              <a:gd name="T66" fmla="*/ 130327 w 73"/>
              <a:gd name="T67" fmla="*/ 290143 h 43"/>
              <a:gd name="T68" fmla="*/ 160403 w 73"/>
              <a:gd name="T69" fmla="*/ 260128 h 43"/>
              <a:gd name="T70" fmla="*/ 160403 w 73"/>
              <a:gd name="T71" fmla="*/ 210104 h 43"/>
              <a:gd name="T72" fmla="*/ 130327 w 73"/>
              <a:gd name="T73" fmla="*/ 180089 h 43"/>
              <a:gd name="T74" fmla="*/ 140352 w 73"/>
              <a:gd name="T75" fmla="*/ 170084 h 43"/>
              <a:gd name="T76" fmla="*/ 170428 w 73"/>
              <a:gd name="T77" fmla="*/ 190094 h 43"/>
              <a:gd name="T78" fmla="*/ 421057 w 73"/>
              <a:gd name="T79" fmla="*/ 90044 h 43"/>
              <a:gd name="T80" fmla="*/ 390982 w 73"/>
              <a:gd name="T81" fmla="*/ 30015 h 43"/>
              <a:gd name="T82" fmla="*/ 340856 w 73"/>
              <a:gd name="T83" fmla="*/ 30015 h 43"/>
              <a:gd name="T84" fmla="*/ 320806 w 73"/>
              <a:gd name="T85" fmla="*/ 90044 h 43"/>
              <a:gd name="T86" fmla="*/ 200504 w 73"/>
              <a:gd name="T87" fmla="*/ 320158 h 43"/>
              <a:gd name="T88" fmla="*/ 541360 w 73"/>
              <a:gd name="T89" fmla="*/ 320158 h 43"/>
              <a:gd name="T90" fmla="*/ 380957 w 73"/>
              <a:gd name="T91" fmla="*/ 230113 h 43"/>
              <a:gd name="T92" fmla="*/ 370932 w 73"/>
              <a:gd name="T93" fmla="*/ 210104 h 43"/>
              <a:gd name="T94" fmla="*/ 370932 w 73"/>
              <a:gd name="T95" fmla="*/ 230113 h 43"/>
              <a:gd name="T96" fmla="*/ 421057 w 73"/>
              <a:gd name="T97" fmla="*/ 280138 h 43"/>
              <a:gd name="T98" fmla="*/ 380957 w 73"/>
              <a:gd name="T99" fmla="*/ 350173 h 43"/>
              <a:gd name="T100" fmla="*/ 360906 w 73"/>
              <a:gd name="T101" fmla="*/ 350173 h 43"/>
              <a:gd name="T102" fmla="*/ 320806 w 73"/>
              <a:gd name="T103" fmla="*/ 290143 h 43"/>
              <a:gd name="T104" fmla="*/ 360906 w 73"/>
              <a:gd name="T105" fmla="*/ 320158 h 43"/>
              <a:gd name="T106" fmla="*/ 380957 w 73"/>
              <a:gd name="T107" fmla="*/ 310153 h 43"/>
              <a:gd name="T108" fmla="*/ 340856 w 73"/>
              <a:gd name="T109" fmla="*/ 260128 h 43"/>
              <a:gd name="T110" fmla="*/ 330831 w 73"/>
              <a:gd name="T111" fmla="*/ 200099 h 43"/>
              <a:gd name="T112" fmla="*/ 380957 w 73"/>
              <a:gd name="T113" fmla="*/ 170084 h 43"/>
              <a:gd name="T114" fmla="*/ 421057 w 73"/>
              <a:gd name="T115" fmla="*/ 230113 h 4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73"/>
              <a:gd name="T175" fmla="*/ 0 h 43"/>
              <a:gd name="T176" fmla="*/ 73 w 73"/>
              <a:gd name="T177" fmla="*/ 43 h 4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73" h="43">
                <a:moveTo>
                  <a:pt x="64" y="9"/>
                </a:moveTo>
                <a:cubicBezTo>
                  <a:pt x="69" y="12"/>
                  <a:pt x="73" y="18"/>
                  <a:pt x="73" y="26"/>
                </a:cubicBezTo>
                <a:cubicBezTo>
                  <a:pt x="73" y="28"/>
                  <a:pt x="73" y="30"/>
                  <a:pt x="72" y="32"/>
                </a:cubicBezTo>
                <a:cubicBezTo>
                  <a:pt x="67" y="33"/>
                  <a:pt x="62" y="34"/>
                  <a:pt x="57" y="34"/>
                </a:cubicBezTo>
                <a:cubicBezTo>
                  <a:pt x="58" y="33"/>
                  <a:pt x="58" y="33"/>
                  <a:pt x="58" y="32"/>
                </a:cubicBezTo>
                <a:cubicBezTo>
                  <a:pt x="58" y="30"/>
                  <a:pt x="57" y="28"/>
                  <a:pt x="57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61" y="29"/>
                  <a:pt x="61" y="29"/>
                  <a:pt x="61" y="29"/>
                </a:cubicBezTo>
                <a:cubicBezTo>
                  <a:pt x="61" y="28"/>
                  <a:pt x="61" y="28"/>
                  <a:pt x="61" y="28"/>
                </a:cubicBezTo>
                <a:cubicBezTo>
                  <a:pt x="62" y="27"/>
                  <a:pt x="63" y="27"/>
                  <a:pt x="63" y="26"/>
                </a:cubicBezTo>
                <a:cubicBezTo>
                  <a:pt x="64" y="26"/>
                  <a:pt x="64" y="25"/>
                  <a:pt x="64" y="24"/>
                </a:cubicBezTo>
                <a:cubicBezTo>
                  <a:pt x="64" y="23"/>
                  <a:pt x="64" y="23"/>
                  <a:pt x="64" y="22"/>
                </a:cubicBezTo>
                <a:cubicBezTo>
                  <a:pt x="63" y="22"/>
                  <a:pt x="63" y="21"/>
                  <a:pt x="63" y="21"/>
                </a:cubicBezTo>
                <a:cubicBezTo>
                  <a:pt x="63" y="21"/>
                  <a:pt x="62" y="20"/>
                  <a:pt x="61" y="20"/>
                </a:cubicBezTo>
                <a:cubicBezTo>
                  <a:pt x="60" y="19"/>
                  <a:pt x="60" y="19"/>
                  <a:pt x="60" y="19"/>
                </a:cubicBezTo>
                <a:cubicBezTo>
                  <a:pt x="59" y="19"/>
                  <a:pt x="59" y="18"/>
                  <a:pt x="59" y="18"/>
                </a:cubicBez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8"/>
                  <a:pt x="60" y="18"/>
                </a:cubicBezTo>
                <a:cubicBezTo>
                  <a:pt x="60" y="19"/>
                  <a:pt x="60" y="19"/>
                  <a:pt x="60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7"/>
                  <a:pt x="63" y="17"/>
                  <a:pt x="63" y="16"/>
                </a:cubicBezTo>
                <a:cubicBezTo>
                  <a:pt x="62" y="15"/>
                  <a:pt x="62" y="15"/>
                  <a:pt x="61" y="15"/>
                </a:cubicBezTo>
                <a:cubicBezTo>
                  <a:pt x="61" y="14"/>
                  <a:pt x="61" y="14"/>
                  <a:pt x="61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5"/>
                  <a:pt x="57" y="15"/>
                  <a:pt x="57" y="16"/>
                </a:cubicBezTo>
                <a:cubicBezTo>
                  <a:pt x="56" y="17"/>
                  <a:pt x="56" y="17"/>
                  <a:pt x="56" y="18"/>
                </a:cubicBezTo>
                <a:cubicBezTo>
                  <a:pt x="56" y="19"/>
                  <a:pt x="56" y="19"/>
                  <a:pt x="56" y="20"/>
                </a:cubicBezTo>
                <a:cubicBezTo>
                  <a:pt x="57" y="20"/>
                  <a:pt x="57" y="21"/>
                  <a:pt x="57" y="21"/>
                </a:cubicBezTo>
                <a:cubicBezTo>
                  <a:pt x="58" y="21"/>
                  <a:pt x="58" y="22"/>
                  <a:pt x="59" y="22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4"/>
                  <a:pt x="60" y="24"/>
                  <a:pt x="60" y="25"/>
                </a:cubicBezTo>
                <a:cubicBezTo>
                  <a:pt x="60" y="25"/>
                  <a:pt x="60" y="25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6"/>
                  <a:pt x="59" y="26"/>
                  <a:pt x="59" y="25"/>
                </a:cubicBezTo>
                <a:cubicBezTo>
                  <a:pt x="59" y="25"/>
                  <a:pt x="59" y="25"/>
                  <a:pt x="59" y="24"/>
                </a:cubicBezTo>
                <a:cubicBezTo>
                  <a:pt x="59" y="23"/>
                  <a:pt x="59" y="23"/>
                  <a:pt x="59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5" y="19"/>
                  <a:pt x="53" y="16"/>
                  <a:pt x="51" y="13"/>
                </a:cubicBezTo>
                <a:cubicBezTo>
                  <a:pt x="52" y="12"/>
                  <a:pt x="54" y="10"/>
                  <a:pt x="55" y="10"/>
                </a:cubicBezTo>
                <a:cubicBezTo>
                  <a:pt x="55" y="7"/>
                  <a:pt x="55" y="7"/>
                  <a:pt x="55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3" y="2"/>
                  <a:pt x="53" y="2"/>
                  <a:pt x="53" y="2"/>
                </a:cubicBezTo>
                <a:cubicBezTo>
                  <a:pt x="57" y="1"/>
                  <a:pt x="57" y="1"/>
                  <a:pt x="57" y="1"/>
                </a:cubicBezTo>
                <a:cubicBezTo>
                  <a:pt x="58" y="3"/>
                  <a:pt x="58" y="3"/>
                  <a:pt x="58" y="3"/>
                </a:cubicBezTo>
                <a:cubicBezTo>
                  <a:pt x="59" y="0"/>
                  <a:pt x="59" y="0"/>
                  <a:pt x="59" y="0"/>
                </a:cubicBezTo>
                <a:cubicBezTo>
                  <a:pt x="62" y="1"/>
                  <a:pt x="62" y="1"/>
                  <a:pt x="62" y="1"/>
                </a:cubicBezTo>
                <a:cubicBezTo>
                  <a:pt x="61" y="3"/>
                  <a:pt x="61" y="3"/>
                  <a:pt x="61" y="3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2"/>
                  <a:pt x="66" y="2"/>
                  <a:pt x="66" y="2"/>
                </a:cubicBezTo>
                <a:cubicBezTo>
                  <a:pt x="64" y="7"/>
                  <a:pt x="64" y="7"/>
                  <a:pt x="64" y="7"/>
                </a:cubicBezTo>
                <a:cubicBezTo>
                  <a:pt x="64" y="7"/>
                  <a:pt x="64" y="7"/>
                  <a:pt x="64" y="7"/>
                </a:cubicBezTo>
                <a:cubicBezTo>
                  <a:pt x="64" y="9"/>
                  <a:pt x="64" y="9"/>
                  <a:pt x="64" y="9"/>
                </a:cubicBezTo>
                <a:close/>
                <a:moveTo>
                  <a:pt x="17" y="9"/>
                </a:moveTo>
                <a:cubicBezTo>
                  <a:pt x="19" y="10"/>
                  <a:pt x="21" y="12"/>
                  <a:pt x="23" y="14"/>
                </a:cubicBezTo>
                <a:cubicBezTo>
                  <a:pt x="19" y="19"/>
                  <a:pt x="17" y="26"/>
                  <a:pt x="17" y="32"/>
                </a:cubicBezTo>
                <a:cubicBezTo>
                  <a:pt x="17" y="33"/>
                  <a:pt x="17" y="33"/>
                  <a:pt x="17" y="34"/>
                </a:cubicBezTo>
                <a:cubicBezTo>
                  <a:pt x="11" y="34"/>
                  <a:pt x="6" y="33"/>
                  <a:pt x="1" y="32"/>
                </a:cubicBezTo>
                <a:cubicBezTo>
                  <a:pt x="1" y="30"/>
                  <a:pt x="0" y="28"/>
                  <a:pt x="0" y="26"/>
                </a:cubicBezTo>
                <a:cubicBezTo>
                  <a:pt x="0" y="18"/>
                  <a:pt x="4" y="12"/>
                  <a:pt x="9" y="10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7" y="2"/>
                  <a:pt x="7" y="2"/>
                  <a:pt x="7" y="2"/>
                </a:cubicBezTo>
                <a:cubicBezTo>
                  <a:pt x="10" y="1"/>
                  <a:pt x="10" y="1"/>
                  <a:pt x="10" y="1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0"/>
                  <a:pt x="12" y="0"/>
                  <a:pt x="12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3"/>
                  <a:pt x="15" y="3"/>
                  <a:pt x="15" y="3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7" y="19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7"/>
                  <a:pt x="17" y="17"/>
                  <a:pt x="16" y="16"/>
                </a:cubicBezTo>
                <a:cubicBezTo>
                  <a:pt x="16" y="15"/>
                  <a:pt x="15" y="15"/>
                  <a:pt x="14" y="15"/>
                </a:cubicBezTo>
                <a:cubicBezTo>
                  <a:pt x="14" y="14"/>
                  <a:pt x="14" y="14"/>
                  <a:pt x="14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5"/>
                  <a:pt x="11" y="15"/>
                  <a:pt x="10" y="16"/>
                </a:cubicBezTo>
                <a:cubicBezTo>
                  <a:pt x="10" y="17"/>
                  <a:pt x="10" y="17"/>
                  <a:pt x="10" y="18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1" y="21"/>
                </a:cubicBezTo>
                <a:cubicBezTo>
                  <a:pt x="11" y="21"/>
                  <a:pt x="12" y="22"/>
                  <a:pt x="13" y="22"/>
                </a:cubicBezTo>
                <a:cubicBezTo>
                  <a:pt x="13" y="23"/>
                  <a:pt x="14" y="23"/>
                  <a:pt x="14" y="23"/>
                </a:cubicBezTo>
                <a:cubicBezTo>
                  <a:pt x="14" y="24"/>
                  <a:pt x="14" y="24"/>
                  <a:pt x="14" y="25"/>
                </a:cubicBezTo>
                <a:cubicBezTo>
                  <a:pt x="14" y="25"/>
                  <a:pt x="14" y="25"/>
                  <a:pt x="14" y="26"/>
                </a:cubicBezTo>
                <a:cubicBezTo>
                  <a:pt x="14" y="26"/>
                  <a:pt x="13" y="26"/>
                  <a:pt x="13" y="26"/>
                </a:cubicBezTo>
                <a:cubicBezTo>
                  <a:pt x="13" y="26"/>
                  <a:pt x="13" y="26"/>
                  <a:pt x="13" y="25"/>
                </a:cubicBezTo>
                <a:cubicBezTo>
                  <a:pt x="13" y="25"/>
                  <a:pt x="13" y="25"/>
                  <a:pt x="13" y="24"/>
                </a:cubicBezTo>
                <a:cubicBezTo>
                  <a:pt x="13" y="23"/>
                  <a:pt x="13" y="23"/>
                  <a:pt x="13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5"/>
                  <a:pt x="10" y="26"/>
                  <a:pt x="10" y="27"/>
                </a:cubicBezTo>
                <a:cubicBezTo>
                  <a:pt x="11" y="27"/>
                  <a:pt x="12" y="28"/>
                  <a:pt x="13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7"/>
                  <a:pt x="16" y="27"/>
                  <a:pt x="16" y="26"/>
                </a:cubicBezTo>
                <a:cubicBezTo>
                  <a:pt x="17" y="26"/>
                  <a:pt x="17" y="25"/>
                  <a:pt x="17" y="24"/>
                </a:cubicBezTo>
                <a:cubicBezTo>
                  <a:pt x="17" y="23"/>
                  <a:pt x="17" y="23"/>
                  <a:pt x="17" y="22"/>
                </a:cubicBezTo>
                <a:cubicBezTo>
                  <a:pt x="17" y="22"/>
                  <a:pt x="17" y="21"/>
                  <a:pt x="16" y="21"/>
                </a:cubicBezTo>
                <a:cubicBezTo>
                  <a:pt x="16" y="21"/>
                  <a:pt x="15" y="20"/>
                  <a:pt x="15" y="20"/>
                </a:cubicBezTo>
                <a:cubicBezTo>
                  <a:pt x="14" y="19"/>
                  <a:pt x="13" y="19"/>
                  <a:pt x="13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4" y="17"/>
                  <a:pt x="14" y="17"/>
                </a:cubicBezTo>
                <a:cubicBezTo>
                  <a:pt x="14" y="17"/>
                  <a:pt x="14" y="18"/>
                  <a:pt x="14" y="18"/>
                </a:cubicBezTo>
                <a:cubicBezTo>
                  <a:pt x="14" y="19"/>
                  <a:pt x="14" y="19"/>
                  <a:pt x="14" y="19"/>
                </a:cubicBezTo>
                <a:cubicBezTo>
                  <a:pt x="17" y="19"/>
                  <a:pt x="17" y="19"/>
                  <a:pt x="17" y="19"/>
                </a:cubicBezTo>
                <a:close/>
                <a:moveTo>
                  <a:pt x="42" y="11"/>
                </a:move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5" y="2"/>
                  <a:pt x="45" y="2"/>
                  <a:pt x="45" y="2"/>
                </a:cubicBezTo>
                <a:cubicBezTo>
                  <a:pt x="41" y="0"/>
                  <a:pt x="41" y="0"/>
                  <a:pt x="41" y="0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0"/>
                  <a:pt x="39" y="0"/>
                  <a:pt x="3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4" y="3"/>
                  <a:pt x="34" y="3"/>
                  <a:pt x="34" y="3"/>
                </a:cubicBezTo>
                <a:cubicBezTo>
                  <a:pt x="33" y="0"/>
                  <a:pt x="33" y="0"/>
                  <a:pt x="33" y="0"/>
                </a:cubicBezTo>
                <a:cubicBezTo>
                  <a:pt x="29" y="2"/>
                  <a:pt x="29" y="2"/>
                  <a:pt x="29" y="2"/>
                </a:cubicBezTo>
                <a:cubicBezTo>
                  <a:pt x="32" y="9"/>
                  <a:pt x="32" y="9"/>
                  <a:pt x="32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2"/>
                  <a:pt x="31" y="12"/>
                  <a:pt x="31" y="12"/>
                </a:cubicBezTo>
                <a:cubicBezTo>
                  <a:pt x="25" y="15"/>
                  <a:pt x="20" y="23"/>
                  <a:pt x="20" y="32"/>
                </a:cubicBezTo>
                <a:cubicBezTo>
                  <a:pt x="20" y="35"/>
                  <a:pt x="21" y="38"/>
                  <a:pt x="22" y="41"/>
                </a:cubicBezTo>
                <a:cubicBezTo>
                  <a:pt x="32" y="43"/>
                  <a:pt x="42" y="43"/>
                  <a:pt x="52" y="41"/>
                </a:cubicBezTo>
                <a:cubicBezTo>
                  <a:pt x="53" y="38"/>
                  <a:pt x="54" y="35"/>
                  <a:pt x="54" y="32"/>
                </a:cubicBezTo>
                <a:cubicBezTo>
                  <a:pt x="54" y="22"/>
                  <a:pt x="49" y="14"/>
                  <a:pt x="42" y="11"/>
                </a:cubicBezTo>
                <a:close/>
                <a:moveTo>
                  <a:pt x="42" y="23"/>
                </a:move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2"/>
                  <a:pt x="38" y="22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6" y="21"/>
                  <a:pt x="36" y="21"/>
                </a:cubicBezTo>
                <a:cubicBezTo>
                  <a:pt x="36" y="21"/>
                  <a:pt x="36" y="22"/>
                  <a:pt x="36" y="22"/>
                </a:cubicBezTo>
                <a:cubicBezTo>
                  <a:pt x="36" y="23"/>
                  <a:pt x="36" y="23"/>
                  <a:pt x="37" y="23"/>
                </a:cubicBezTo>
                <a:cubicBezTo>
                  <a:pt x="37" y="24"/>
                  <a:pt x="37" y="24"/>
                  <a:pt x="39" y="25"/>
                </a:cubicBezTo>
                <a:cubicBezTo>
                  <a:pt x="40" y="25"/>
                  <a:pt x="40" y="26"/>
                  <a:pt x="41" y="26"/>
                </a:cubicBezTo>
                <a:cubicBezTo>
                  <a:pt x="41" y="27"/>
                  <a:pt x="41" y="27"/>
                  <a:pt x="42" y="28"/>
                </a:cubicBezTo>
                <a:cubicBezTo>
                  <a:pt x="42" y="28"/>
                  <a:pt x="42" y="29"/>
                  <a:pt x="42" y="30"/>
                </a:cubicBezTo>
                <a:cubicBezTo>
                  <a:pt x="42" y="31"/>
                  <a:pt x="42" y="32"/>
                  <a:pt x="41" y="33"/>
                </a:cubicBezTo>
                <a:cubicBezTo>
                  <a:pt x="40" y="34"/>
                  <a:pt x="39" y="34"/>
                  <a:pt x="38" y="35"/>
                </a:cubicBezTo>
                <a:cubicBezTo>
                  <a:pt x="38" y="36"/>
                  <a:pt x="38" y="36"/>
                  <a:pt x="38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5"/>
                  <a:pt x="36" y="35"/>
                  <a:pt x="36" y="35"/>
                </a:cubicBezTo>
                <a:cubicBezTo>
                  <a:pt x="35" y="35"/>
                  <a:pt x="34" y="34"/>
                  <a:pt x="33" y="33"/>
                </a:cubicBezTo>
                <a:cubicBezTo>
                  <a:pt x="33" y="33"/>
                  <a:pt x="32" y="31"/>
                  <a:pt x="32" y="30"/>
                </a:cubicBezTo>
                <a:cubicBezTo>
                  <a:pt x="32" y="29"/>
                  <a:pt x="32" y="29"/>
                  <a:pt x="32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1"/>
                  <a:pt x="36" y="32"/>
                  <a:pt x="36" y="32"/>
                </a:cubicBezTo>
                <a:cubicBezTo>
                  <a:pt x="36" y="32"/>
                  <a:pt x="37" y="32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2"/>
                  <a:pt x="38" y="31"/>
                </a:cubicBezTo>
                <a:cubicBezTo>
                  <a:pt x="38" y="30"/>
                  <a:pt x="38" y="30"/>
                  <a:pt x="37" y="29"/>
                </a:cubicBezTo>
                <a:cubicBezTo>
                  <a:pt x="37" y="29"/>
                  <a:pt x="37" y="28"/>
                  <a:pt x="36" y="28"/>
                </a:cubicBezTo>
                <a:cubicBezTo>
                  <a:pt x="35" y="27"/>
                  <a:pt x="34" y="27"/>
                  <a:pt x="34" y="26"/>
                </a:cubicBezTo>
                <a:cubicBezTo>
                  <a:pt x="33" y="26"/>
                  <a:pt x="33" y="25"/>
                  <a:pt x="33" y="25"/>
                </a:cubicBezTo>
                <a:cubicBezTo>
                  <a:pt x="32" y="24"/>
                  <a:pt x="32" y="23"/>
                  <a:pt x="32" y="23"/>
                </a:cubicBezTo>
                <a:cubicBezTo>
                  <a:pt x="32" y="21"/>
                  <a:pt x="32" y="21"/>
                  <a:pt x="33" y="20"/>
                </a:cubicBezTo>
                <a:cubicBezTo>
                  <a:pt x="34" y="19"/>
                  <a:pt x="35" y="19"/>
                  <a:pt x="36" y="19"/>
                </a:cubicBezTo>
                <a:cubicBezTo>
                  <a:pt x="36" y="17"/>
                  <a:pt x="36" y="17"/>
                  <a:pt x="36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19"/>
                  <a:pt x="40" y="19"/>
                  <a:pt x="41" y="20"/>
                </a:cubicBezTo>
                <a:cubicBezTo>
                  <a:pt x="41" y="21"/>
                  <a:pt x="42" y="21"/>
                  <a:pt x="42" y="23"/>
                </a:cubicBezTo>
                <a:cubicBezTo>
                  <a:pt x="42" y="23"/>
                  <a:pt x="42" y="23"/>
                  <a:pt x="42" y="2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8" name="Freeform 74"/>
          <p:cNvSpPr>
            <a:spLocks noEditPoints="1"/>
          </p:cNvSpPr>
          <p:nvPr/>
        </p:nvSpPr>
        <p:spPr bwMode="auto">
          <a:xfrm>
            <a:off x="1794868" y="1263404"/>
            <a:ext cx="425217" cy="382255"/>
          </a:xfrm>
          <a:custGeom>
            <a:avLst/>
            <a:gdLst>
              <a:gd name="T0" fmla="*/ 442002 w 61"/>
              <a:gd name="T1" fmla="*/ 490769 h 55"/>
              <a:gd name="T2" fmla="*/ 502275 w 61"/>
              <a:gd name="T3" fmla="*/ 550863 h 55"/>
              <a:gd name="T4" fmla="*/ 572593 w 61"/>
              <a:gd name="T5" fmla="*/ 550863 h 55"/>
              <a:gd name="T6" fmla="*/ 542457 w 61"/>
              <a:gd name="T7" fmla="*/ 410643 h 55"/>
              <a:gd name="T8" fmla="*/ 592684 w 61"/>
              <a:gd name="T9" fmla="*/ 260408 h 55"/>
              <a:gd name="T10" fmla="*/ 562548 w 61"/>
              <a:gd name="T11" fmla="*/ 150235 h 55"/>
              <a:gd name="T12" fmla="*/ 612775 w 61"/>
              <a:gd name="T13" fmla="*/ 0 h 55"/>
              <a:gd name="T14" fmla="*/ 472138 w 61"/>
              <a:gd name="T15" fmla="*/ 50078 h 55"/>
              <a:gd name="T16" fmla="*/ 361638 w 61"/>
              <a:gd name="T17" fmla="*/ 0 h 55"/>
              <a:gd name="T18" fmla="*/ 361638 w 61"/>
              <a:gd name="T19" fmla="*/ 70110 h 55"/>
              <a:gd name="T20" fmla="*/ 261183 w 61"/>
              <a:gd name="T21" fmla="*/ 70110 h 55"/>
              <a:gd name="T22" fmla="*/ 261183 w 61"/>
              <a:gd name="T23" fmla="*/ 0 h 55"/>
              <a:gd name="T24" fmla="*/ 140637 w 61"/>
              <a:gd name="T25" fmla="*/ 50078 h 55"/>
              <a:gd name="T26" fmla="*/ 0 w 61"/>
              <a:gd name="T27" fmla="*/ 0 h 55"/>
              <a:gd name="T28" fmla="*/ 50227 w 61"/>
              <a:gd name="T29" fmla="*/ 160251 h 55"/>
              <a:gd name="T30" fmla="*/ 30136 w 61"/>
              <a:gd name="T31" fmla="*/ 260408 h 55"/>
              <a:gd name="T32" fmla="*/ 90409 w 61"/>
              <a:gd name="T33" fmla="*/ 420659 h 55"/>
              <a:gd name="T34" fmla="*/ 60273 w 61"/>
              <a:gd name="T35" fmla="*/ 550863 h 55"/>
              <a:gd name="T36" fmla="*/ 130591 w 61"/>
              <a:gd name="T37" fmla="*/ 550863 h 55"/>
              <a:gd name="T38" fmla="*/ 190864 w 61"/>
              <a:gd name="T39" fmla="*/ 500785 h 55"/>
              <a:gd name="T40" fmla="*/ 311410 w 61"/>
              <a:gd name="T41" fmla="*/ 520816 h 55"/>
              <a:gd name="T42" fmla="*/ 442002 w 61"/>
              <a:gd name="T43" fmla="*/ 490769 h 55"/>
              <a:gd name="T44" fmla="*/ 421911 w 61"/>
              <a:gd name="T45" fmla="*/ 140220 h 55"/>
              <a:gd name="T46" fmla="*/ 442002 w 61"/>
              <a:gd name="T47" fmla="*/ 160251 h 55"/>
              <a:gd name="T48" fmla="*/ 421911 w 61"/>
              <a:gd name="T49" fmla="*/ 190298 h 55"/>
              <a:gd name="T50" fmla="*/ 401820 w 61"/>
              <a:gd name="T51" fmla="*/ 160251 h 55"/>
              <a:gd name="T52" fmla="*/ 421911 w 61"/>
              <a:gd name="T53" fmla="*/ 140220 h 55"/>
              <a:gd name="T54" fmla="*/ 321456 w 61"/>
              <a:gd name="T55" fmla="*/ 210330 h 55"/>
              <a:gd name="T56" fmla="*/ 411865 w 61"/>
              <a:gd name="T57" fmla="*/ 300471 h 55"/>
              <a:gd name="T58" fmla="*/ 321456 w 61"/>
              <a:gd name="T59" fmla="*/ 390612 h 55"/>
              <a:gd name="T60" fmla="*/ 221001 w 61"/>
              <a:gd name="T61" fmla="*/ 300471 h 55"/>
              <a:gd name="T62" fmla="*/ 321456 w 61"/>
              <a:gd name="T63" fmla="*/ 210330 h 55"/>
              <a:gd name="T64" fmla="*/ 281274 w 61"/>
              <a:gd name="T65" fmla="*/ 280439 h 55"/>
              <a:gd name="T66" fmla="*/ 301365 w 61"/>
              <a:gd name="T67" fmla="*/ 300471 h 55"/>
              <a:gd name="T68" fmla="*/ 281274 w 61"/>
              <a:gd name="T69" fmla="*/ 320502 h 55"/>
              <a:gd name="T70" fmla="*/ 261183 w 61"/>
              <a:gd name="T71" fmla="*/ 300471 h 55"/>
              <a:gd name="T72" fmla="*/ 281274 w 61"/>
              <a:gd name="T73" fmla="*/ 280439 h 55"/>
              <a:gd name="T74" fmla="*/ 351592 w 61"/>
              <a:gd name="T75" fmla="*/ 280439 h 55"/>
              <a:gd name="T76" fmla="*/ 371683 w 61"/>
              <a:gd name="T77" fmla="*/ 300471 h 55"/>
              <a:gd name="T78" fmla="*/ 351592 w 61"/>
              <a:gd name="T79" fmla="*/ 320502 h 55"/>
              <a:gd name="T80" fmla="*/ 331501 w 61"/>
              <a:gd name="T81" fmla="*/ 300471 h 55"/>
              <a:gd name="T82" fmla="*/ 351592 w 61"/>
              <a:gd name="T83" fmla="*/ 280439 h 55"/>
              <a:gd name="T84" fmla="*/ 210955 w 61"/>
              <a:gd name="T85" fmla="*/ 140220 h 55"/>
              <a:gd name="T86" fmla="*/ 231046 w 61"/>
              <a:gd name="T87" fmla="*/ 160251 h 55"/>
              <a:gd name="T88" fmla="*/ 210955 w 61"/>
              <a:gd name="T89" fmla="*/ 190298 h 55"/>
              <a:gd name="T90" fmla="*/ 190864 w 61"/>
              <a:gd name="T91" fmla="*/ 160251 h 55"/>
              <a:gd name="T92" fmla="*/ 210955 w 61"/>
              <a:gd name="T93" fmla="*/ 140220 h 5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1"/>
              <a:gd name="T142" fmla="*/ 0 h 55"/>
              <a:gd name="T143" fmla="*/ 61 w 61"/>
              <a:gd name="T144" fmla="*/ 55 h 5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1" h="55">
                <a:moveTo>
                  <a:pt x="44" y="49"/>
                </a:moveTo>
                <a:cubicBezTo>
                  <a:pt x="50" y="55"/>
                  <a:pt x="50" y="55"/>
                  <a:pt x="50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4" y="41"/>
                  <a:pt x="54" y="41"/>
                  <a:pt x="54" y="41"/>
                </a:cubicBezTo>
                <a:cubicBezTo>
                  <a:pt x="57" y="37"/>
                  <a:pt x="59" y="32"/>
                  <a:pt x="59" y="26"/>
                </a:cubicBezTo>
                <a:cubicBezTo>
                  <a:pt x="59" y="22"/>
                  <a:pt x="58" y="18"/>
                  <a:pt x="56" y="15"/>
                </a:cubicBezTo>
                <a:cubicBezTo>
                  <a:pt x="61" y="9"/>
                  <a:pt x="61" y="4"/>
                  <a:pt x="61" y="0"/>
                </a:cubicBezTo>
                <a:cubicBezTo>
                  <a:pt x="55" y="0"/>
                  <a:pt x="51" y="2"/>
                  <a:pt x="47" y="5"/>
                </a:cubicBezTo>
                <a:cubicBezTo>
                  <a:pt x="44" y="3"/>
                  <a:pt x="40" y="1"/>
                  <a:pt x="36" y="0"/>
                </a:cubicBezTo>
                <a:cubicBezTo>
                  <a:pt x="36" y="7"/>
                  <a:pt x="36" y="7"/>
                  <a:pt x="36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0"/>
                  <a:pt x="26" y="0"/>
                  <a:pt x="26" y="0"/>
                </a:cubicBezTo>
                <a:cubicBezTo>
                  <a:pt x="22" y="1"/>
                  <a:pt x="18" y="3"/>
                  <a:pt x="14" y="5"/>
                </a:cubicBezTo>
                <a:cubicBezTo>
                  <a:pt x="11" y="2"/>
                  <a:pt x="6" y="0"/>
                  <a:pt x="0" y="0"/>
                </a:cubicBezTo>
                <a:cubicBezTo>
                  <a:pt x="0" y="4"/>
                  <a:pt x="1" y="10"/>
                  <a:pt x="5" y="16"/>
                </a:cubicBezTo>
                <a:cubicBezTo>
                  <a:pt x="4" y="19"/>
                  <a:pt x="3" y="22"/>
                  <a:pt x="3" y="26"/>
                </a:cubicBezTo>
                <a:cubicBezTo>
                  <a:pt x="3" y="32"/>
                  <a:pt x="5" y="38"/>
                  <a:pt x="9" y="42"/>
                </a:cubicBezTo>
                <a:cubicBezTo>
                  <a:pt x="6" y="55"/>
                  <a:pt x="6" y="55"/>
                  <a:pt x="6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19" y="50"/>
                  <a:pt x="19" y="50"/>
                  <a:pt x="19" y="50"/>
                </a:cubicBezTo>
                <a:cubicBezTo>
                  <a:pt x="23" y="51"/>
                  <a:pt x="27" y="52"/>
                  <a:pt x="31" y="52"/>
                </a:cubicBezTo>
                <a:cubicBezTo>
                  <a:pt x="36" y="52"/>
                  <a:pt x="40" y="51"/>
                  <a:pt x="44" y="49"/>
                </a:cubicBezTo>
                <a:close/>
                <a:moveTo>
                  <a:pt x="42" y="14"/>
                </a:moveTo>
                <a:cubicBezTo>
                  <a:pt x="43" y="14"/>
                  <a:pt x="44" y="15"/>
                  <a:pt x="44" y="16"/>
                </a:cubicBezTo>
                <a:cubicBezTo>
                  <a:pt x="44" y="18"/>
                  <a:pt x="43" y="19"/>
                  <a:pt x="42" y="19"/>
                </a:cubicBezTo>
                <a:cubicBezTo>
                  <a:pt x="41" y="19"/>
                  <a:pt x="40" y="18"/>
                  <a:pt x="40" y="16"/>
                </a:cubicBezTo>
                <a:cubicBezTo>
                  <a:pt x="40" y="15"/>
                  <a:pt x="41" y="14"/>
                  <a:pt x="42" y="14"/>
                </a:cubicBezTo>
                <a:close/>
                <a:moveTo>
                  <a:pt x="32" y="21"/>
                </a:moveTo>
                <a:cubicBezTo>
                  <a:pt x="37" y="21"/>
                  <a:pt x="41" y="25"/>
                  <a:pt x="41" y="30"/>
                </a:cubicBezTo>
                <a:cubicBezTo>
                  <a:pt x="41" y="35"/>
                  <a:pt x="37" y="39"/>
                  <a:pt x="32" y="39"/>
                </a:cubicBezTo>
                <a:cubicBezTo>
                  <a:pt x="27" y="39"/>
                  <a:pt x="22" y="35"/>
                  <a:pt x="22" y="30"/>
                </a:cubicBezTo>
                <a:cubicBezTo>
                  <a:pt x="22" y="25"/>
                  <a:pt x="27" y="21"/>
                  <a:pt x="32" y="21"/>
                </a:cubicBezTo>
                <a:close/>
                <a:moveTo>
                  <a:pt x="28" y="28"/>
                </a:moveTo>
                <a:cubicBezTo>
                  <a:pt x="29" y="28"/>
                  <a:pt x="30" y="29"/>
                  <a:pt x="30" y="30"/>
                </a:cubicBezTo>
                <a:cubicBezTo>
                  <a:pt x="30" y="31"/>
                  <a:pt x="29" y="32"/>
                  <a:pt x="28" y="32"/>
                </a:cubicBezTo>
                <a:cubicBezTo>
                  <a:pt x="27" y="32"/>
                  <a:pt x="26" y="31"/>
                  <a:pt x="26" y="30"/>
                </a:cubicBezTo>
                <a:cubicBezTo>
                  <a:pt x="26" y="29"/>
                  <a:pt x="27" y="28"/>
                  <a:pt x="28" y="28"/>
                </a:cubicBezTo>
                <a:close/>
                <a:moveTo>
                  <a:pt x="35" y="28"/>
                </a:moveTo>
                <a:cubicBezTo>
                  <a:pt x="36" y="28"/>
                  <a:pt x="37" y="29"/>
                  <a:pt x="37" y="30"/>
                </a:cubicBezTo>
                <a:cubicBezTo>
                  <a:pt x="37" y="31"/>
                  <a:pt x="36" y="32"/>
                  <a:pt x="35" y="32"/>
                </a:cubicBezTo>
                <a:cubicBezTo>
                  <a:pt x="34" y="32"/>
                  <a:pt x="33" y="31"/>
                  <a:pt x="33" y="30"/>
                </a:cubicBezTo>
                <a:cubicBezTo>
                  <a:pt x="33" y="29"/>
                  <a:pt x="34" y="28"/>
                  <a:pt x="35" y="28"/>
                </a:cubicBezTo>
                <a:close/>
                <a:moveTo>
                  <a:pt x="21" y="14"/>
                </a:moveTo>
                <a:cubicBezTo>
                  <a:pt x="22" y="14"/>
                  <a:pt x="23" y="15"/>
                  <a:pt x="23" y="16"/>
                </a:cubicBezTo>
                <a:cubicBezTo>
                  <a:pt x="23" y="18"/>
                  <a:pt x="22" y="19"/>
                  <a:pt x="21" y="19"/>
                </a:cubicBezTo>
                <a:cubicBezTo>
                  <a:pt x="20" y="19"/>
                  <a:pt x="19" y="18"/>
                  <a:pt x="19" y="16"/>
                </a:cubicBezTo>
                <a:cubicBezTo>
                  <a:pt x="19" y="15"/>
                  <a:pt x="20" y="14"/>
                  <a:pt x="21" y="14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9" name="Freeform 75"/>
          <p:cNvSpPr>
            <a:spLocks noEditPoints="1"/>
          </p:cNvSpPr>
          <p:nvPr/>
        </p:nvSpPr>
        <p:spPr bwMode="auto">
          <a:xfrm>
            <a:off x="1801478" y="1924364"/>
            <a:ext cx="467078" cy="438437"/>
          </a:xfrm>
          <a:custGeom>
            <a:avLst/>
            <a:gdLst>
              <a:gd name="T0" fmla="*/ 20093 w 67"/>
              <a:gd name="T1" fmla="*/ 501448 h 63"/>
              <a:gd name="T2" fmla="*/ 472175 w 67"/>
              <a:gd name="T3" fmla="*/ 391130 h 63"/>
              <a:gd name="T4" fmla="*/ 421943 w 67"/>
              <a:gd name="T5" fmla="*/ 471362 h 63"/>
              <a:gd name="T6" fmla="*/ 472175 w 67"/>
              <a:gd name="T7" fmla="*/ 351014 h 63"/>
              <a:gd name="T8" fmla="*/ 421943 w 67"/>
              <a:gd name="T9" fmla="*/ 290840 h 63"/>
              <a:gd name="T10" fmla="*/ 411897 w 67"/>
              <a:gd name="T11" fmla="*/ 290840 h 63"/>
              <a:gd name="T12" fmla="*/ 421943 w 67"/>
              <a:gd name="T13" fmla="*/ 300869 h 63"/>
              <a:gd name="T14" fmla="*/ 371712 w 67"/>
              <a:gd name="T15" fmla="*/ 310898 h 63"/>
              <a:gd name="T16" fmla="*/ 361666 w 67"/>
              <a:gd name="T17" fmla="*/ 320927 h 63"/>
              <a:gd name="T18" fmla="*/ 371712 w 67"/>
              <a:gd name="T19" fmla="*/ 330956 h 63"/>
              <a:gd name="T20" fmla="*/ 381758 w 67"/>
              <a:gd name="T21" fmla="*/ 330956 h 63"/>
              <a:gd name="T22" fmla="*/ 331527 w 67"/>
              <a:gd name="T23" fmla="*/ 361043 h 63"/>
              <a:gd name="T24" fmla="*/ 331527 w 67"/>
              <a:gd name="T25" fmla="*/ 371072 h 63"/>
              <a:gd name="T26" fmla="*/ 351619 w 67"/>
              <a:gd name="T27" fmla="*/ 371072 h 63"/>
              <a:gd name="T28" fmla="*/ 311434 w 67"/>
              <a:gd name="T29" fmla="*/ 411188 h 63"/>
              <a:gd name="T30" fmla="*/ 311434 w 67"/>
              <a:gd name="T31" fmla="*/ 421217 h 63"/>
              <a:gd name="T32" fmla="*/ 331527 w 67"/>
              <a:gd name="T33" fmla="*/ 421217 h 63"/>
              <a:gd name="T34" fmla="*/ 331527 w 67"/>
              <a:gd name="T35" fmla="*/ 411188 h 63"/>
              <a:gd name="T36" fmla="*/ 321481 w 67"/>
              <a:gd name="T37" fmla="*/ 481390 h 63"/>
              <a:gd name="T38" fmla="*/ 341573 w 67"/>
              <a:gd name="T39" fmla="*/ 481390 h 63"/>
              <a:gd name="T40" fmla="*/ 331527 w 67"/>
              <a:gd name="T41" fmla="*/ 471362 h 63"/>
              <a:gd name="T42" fmla="*/ 341573 w 67"/>
              <a:gd name="T43" fmla="*/ 521506 h 63"/>
              <a:gd name="T44" fmla="*/ 351619 w 67"/>
              <a:gd name="T45" fmla="*/ 531535 h 63"/>
              <a:gd name="T46" fmla="*/ 361666 w 67"/>
              <a:gd name="T47" fmla="*/ 521506 h 63"/>
              <a:gd name="T48" fmla="*/ 351619 w 67"/>
              <a:gd name="T49" fmla="*/ 511477 h 63"/>
              <a:gd name="T50" fmla="*/ 391804 w 67"/>
              <a:gd name="T51" fmla="*/ 571651 h 63"/>
              <a:gd name="T52" fmla="*/ 401851 w 67"/>
              <a:gd name="T53" fmla="*/ 561622 h 63"/>
              <a:gd name="T54" fmla="*/ 391804 w 67"/>
              <a:gd name="T55" fmla="*/ 551593 h 63"/>
              <a:gd name="T56" fmla="*/ 431990 w 67"/>
              <a:gd name="T57" fmla="*/ 591709 h 63"/>
              <a:gd name="T58" fmla="*/ 452082 w 67"/>
              <a:gd name="T59" fmla="*/ 591709 h 63"/>
              <a:gd name="T60" fmla="*/ 442036 w 67"/>
              <a:gd name="T61" fmla="*/ 571651 h 63"/>
              <a:gd name="T62" fmla="*/ 431990 w 67"/>
              <a:gd name="T63" fmla="*/ 591709 h 63"/>
              <a:gd name="T64" fmla="*/ 502313 w 67"/>
              <a:gd name="T65" fmla="*/ 591709 h 63"/>
              <a:gd name="T66" fmla="*/ 502313 w 67"/>
              <a:gd name="T67" fmla="*/ 571651 h 63"/>
              <a:gd name="T68" fmla="*/ 492267 w 67"/>
              <a:gd name="T69" fmla="*/ 581680 h 63"/>
              <a:gd name="T70" fmla="*/ 552545 w 67"/>
              <a:gd name="T71" fmla="*/ 581680 h 63"/>
              <a:gd name="T72" fmla="*/ 562591 w 67"/>
              <a:gd name="T73" fmla="*/ 571651 h 63"/>
              <a:gd name="T74" fmla="*/ 542499 w 67"/>
              <a:gd name="T75" fmla="*/ 561622 h 63"/>
              <a:gd name="T76" fmla="*/ 592730 w 67"/>
              <a:gd name="T77" fmla="*/ 541564 h 63"/>
              <a:gd name="T78" fmla="*/ 602776 w 67"/>
              <a:gd name="T79" fmla="*/ 541564 h 63"/>
              <a:gd name="T80" fmla="*/ 582684 w 67"/>
              <a:gd name="T81" fmla="*/ 521506 h 63"/>
              <a:gd name="T82" fmla="*/ 582684 w 67"/>
              <a:gd name="T83" fmla="*/ 531535 h 63"/>
              <a:gd name="T84" fmla="*/ 622869 w 67"/>
              <a:gd name="T85" fmla="*/ 491419 h 63"/>
              <a:gd name="T86" fmla="*/ 632915 w 67"/>
              <a:gd name="T87" fmla="*/ 481390 h 63"/>
              <a:gd name="T88" fmla="*/ 612822 w 67"/>
              <a:gd name="T89" fmla="*/ 481390 h 63"/>
              <a:gd name="T90" fmla="*/ 632915 w 67"/>
              <a:gd name="T91" fmla="*/ 441275 h 63"/>
              <a:gd name="T92" fmla="*/ 632915 w 67"/>
              <a:gd name="T93" fmla="*/ 421217 h 63"/>
              <a:gd name="T94" fmla="*/ 612822 w 67"/>
              <a:gd name="T95" fmla="*/ 431246 h 63"/>
              <a:gd name="T96" fmla="*/ 612822 w 67"/>
              <a:gd name="T97" fmla="*/ 441275 h 63"/>
              <a:gd name="T98" fmla="*/ 622869 w 67"/>
              <a:gd name="T99" fmla="*/ 371072 h 63"/>
              <a:gd name="T100" fmla="*/ 602776 w 67"/>
              <a:gd name="T101" fmla="*/ 371072 h 63"/>
              <a:gd name="T102" fmla="*/ 602776 w 67"/>
              <a:gd name="T103" fmla="*/ 381101 h 63"/>
              <a:gd name="T104" fmla="*/ 592730 w 67"/>
              <a:gd name="T105" fmla="*/ 330956 h 63"/>
              <a:gd name="T106" fmla="*/ 582684 w 67"/>
              <a:gd name="T107" fmla="*/ 320927 h 63"/>
              <a:gd name="T108" fmla="*/ 572637 w 67"/>
              <a:gd name="T109" fmla="*/ 340985 h 63"/>
              <a:gd name="T110" fmla="*/ 582684 w 67"/>
              <a:gd name="T111" fmla="*/ 340985 h 63"/>
              <a:gd name="T112" fmla="*/ 542499 w 67"/>
              <a:gd name="T113" fmla="*/ 290840 h 63"/>
              <a:gd name="T114" fmla="*/ 522406 w 67"/>
              <a:gd name="T115" fmla="*/ 300869 h 63"/>
              <a:gd name="T116" fmla="*/ 532452 w 67"/>
              <a:gd name="T117" fmla="*/ 310898 h 63"/>
              <a:gd name="T118" fmla="*/ 30139 w 67"/>
              <a:gd name="T119" fmla="*/ 160463 h 63"/>
              <a:gd name="T120" fmla="*/ 361666 w 67"/>
              <a:gd name="T121" fmla="*/ 230666 h 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67"/>
              <a:gd name="T184" fmla="*/ 0 h 63"/>
              <a:gd name="T185" fmla="*/ 67 w 67"/>
              <a:gd name="T186" fmla="*/ 63 h 6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67" h="63">
                <a:moveTo>
                  <a:pt x="5" y="47"/>
                </a:moveTo>
                <a:cubicBezTo>
                  <a:pt x="8" y="46"/>
                  <a:pt x="12" y="46"/>
                  <a:pt x="15" y="46"/>
                </a:cubicBezTo>
                <a:cubicBezTo>
                  <a:pt x="13" y="46"/>
                  <a:pt x="11" y="46"/>
                  <a:pt x="9" y="46"/>
                </a:cubicBezTo>
                <a:cubicBezTo>
                  <a:pt x="7" y="45"/>
                  <a:pt x="6" y="44"/>
                  <a:pt x="6" y="43"/>
                </a:cubicBezTo>
                <a:cubicBezTo>
                  <a:pt x="6" y="40"/>
                  <a:pt x="6" y="38"/>
                  <a:pt x="6" y="35"/>
                </a:cubicBezTo>
                <a:cubicBezTo>
                  <a:pt x="6" y="33"/>
                  <a:pt x="7" y="32"/>
                  <a:pt x="9" y="32"/>
                </a:cubicBezTo>
                <a:cubicBezTo>
                  <a:pt x="15" y="31"/>
                  <a:pt x="21" y="31"/>
                  <a:pt x="27" y="31"/>
                </a:cubicBezTo>
                <a:cubicBezTo>
                  <a:pt x="25" y="35"/>
                  <a:pt x="24" y="39"/>
                  <a:pt x="24" y="44"/>
                </a:cubicBezTo>
                <a:cubicBezTo>
                  <a:pt x="24" y="50"/>
                  <a:pt x="26" y="56"/>
                  <a:pt x="31" y="60"/>
                </a:cubicBezTo>
                <a:cubicBezTo>
                  <a:pt x="31" y="60"/>
                  <a:pt x="31" y="61"/>
                  <a:pt x="31" y="61"/>
                </a:cubicBezTo>
                <a:cubicBezTo>
                  <a:pt x="23" y="62"/>
                  <a:pt x="14" y="61"/>
                  <a:pt x="5" y="61"/>
                </a:cubicBezTo>
                <a:cubicBezTo>
                  <a:pt x="3" y="60"/>
                  <a:pt x="2" y="59"/>
                  <a:pt x="2" y="57"/>
                </a:cubicBezTo>
                <a:cubicBezTo>
                  <a:pt x="2" y="55"/>
                  <a:pt x="2" y="52"/>
                  <a:pt x="2" y="50"/>
                </a:cubicBezTo>
                <a:cubicBezTo>
                  <a:pt x="2" y="48"/>
                  <a:pt x="3" y="47"/>
                  <a:pt x="5" y="47"/>
                </a:cubicBezTo>
                <a:close/>
                <a:moveTo>
                  <a:pt x="46" y="28"/>
                </a:moveTo>
                <a:cubicBezTo>
                  <a:pt x="47" y="27"/>
                  <a:pt x="48" y="27"/>
                  <a:pt x="49" y="28"/>
                </a:cubicBezTo>
                <a:cubicBezTo>
                  <a:pt x="49" y="28"/>
                  <a:pt x="49" y="29"/>
                  <a:pt x="49" y="30"/>
                </a:cubicBezTo>
                <a:cubicBezTo>
                  <a:pt x="48" y="30"/>
                  <a:pt x="47" y="30"/>
                  <a:pt x="46" y="30"/>
                </a:cubicBezTo>
                <a:cubicBezTo>
                  <a:pt x="46" y="29"/>
                  <a:pt x="46" y="28"/>
                  <a:pt x="46" y="28"/>
                </a:cubicBezTo>
                <a:close/>
                <a:moveTo>
                  <a:pt x="53" y="40"/>
                </a:moveTo>
                <a:cubicBezTo>
                  <a:pt x="48" y="40"/>
                  <a:pt x="48" y="40"/>
                  <a:pt x="48" y="40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9"/>
                  <a:pt x="48" y="38"/>
                  <a:pt x="48" y="38"/>
                </a:cubicBezTo>
                <a:cubicBezTo>
                  <a:pt x="48" y="38"/>
                  <a:pt x="48" y="37"/>
                  <a:pt x="47" y="37"/>
                </a:cubicBezTo>
                <a:cubicBezTo>
                  <a:pt x="47" y="37"/>
                  <a:pt x="47" y="38"/>
                  <a:pt x="47" y="38"/>
                </a:cubicBezTo>
                <a:cubicBezTo>
                  <a:pt x="47" y="38"/>
                  <a:pt x="47" y="38"/>
                  <a:pt x="47" y="39"/>
                </a:cubicBezTo>
                <a:cubicBezTo>
                  <a:pt x="47" y="39"/>
                  <a:pt x="47" y="40"/>
                  <a:pt x="47" y="40"/>
                </a:cubicBezTo>
                <a:cubicBezTo>
                  <a:pt x="47" y="41"/>
                  <a:pt x="48" y="41"/>
                  <a:pt x="49" y="42"/>
                </a:cubicBezTo>
                <a:cubicBezTo>
                  <a:pt x="51" y="43"/>
                  <a:pt x="51" y="43"/>
                  <a:pt x="52" y="43"/>
                </a:cubicBezTo>
                <a:cubicBezTo>
                  <a:pt x="52" y="44"/>
                  <a:pt x="53" y="44"/>
                  <a:pt x="53" y="45"/>
                </a:cubicBezTo>
                <a:cubicBezTo>
                  <a:pt x="53" y="46"/>
                  <a:pt x="53" y="47"/>
                  <a:pt x="53" y="48"/>
                </a:cubicBezTo>
                <a:cubicBezTo>
                  <a:pt x="53" y="49"/>
                  <a:pt x="53" y="50"/>
                  <a:pt x="52" y="51"/>
                </a:cubicBezTo>
                <a:cubicBezTo>
                  <a:pt x="51" y="52"/>
                  <a:pt x="50" y="53"/>
                  <a:pt x="49" y="53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3"/>
                  <a:pt x="47" y="53"/>
                  <a:pt x="47" y="53"/>
                </a:cubicBezTo>
                <a:cubicBezTo>
                  <a:pt x="45" y="53"/>
                  <a:pt x="44" y="52"/>
                  <a:pt x="43" y="52"/>
                </a:cubicBezTo>
                <a:cubicBezTo>
                  <a:pt x="42" y="51"/>
                  <a:pt x="42" y="49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50"/>
                  <a:pt x="48" y="49"/>
                  <a:pt x="48" y="49"/>
                </a:cubicBezTo>
                <a:cubicBezTo>
                  <a:pt x="48" y="48"/>
                  <a:pt x="48" y="47"/>
                  <a:pt x="48" y="47"/>
                </a:cubicBezTo>
                <a:cubicBezTo>
                  <a:pt x="48" y="46"/>
                  <a:pt x="47" y="46"/>
                  <a:pt x="47" y="46"/>
                </a:cubicBezTo>
                <a:cubicBezTo>
                  <a:pt x="45" y="45"/>
                  <a:pt x="44" y="44"/>
                  <a:pt x="44" y="44"/>
                </a:cubicBezTo>
                <a:cubicBezTo>
                  <a:pt x="43" y="43"/>
                  <a:pt x="43" y="43"/>
                  <a:pt x="42" y="42"/>
                </a:cubicBezTo>
                <a:cubicBezTo>
                  <a:pt x="42" y="41"/>
                  <a:pt x="42" y="40"/>
                  <a:pt x="42" y="39"/>
                </a:cubicBezTo>
                <a:cubicBezTo>
                  <a:pt x="42" y="38"/>
                  <a:pt x="42" y="37"/>
                  <a:pt x="43" y="36"/>
                </a:cubicBezTo>
                <a:cubicBezTo>
                  <a:pt x="44" y="35"/>
                  <a:pt x="45" y="35"/>
                  <a:pt x="47" y="35"/>
                </a:cubicBezTo>
                <a:cubicBezTo>
                  <a:pt x="47" y="33"/>
                  <a:pt x="47" y="33"/>
                  <a:pt x="47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1" y="35"/>
                  <a:pt x="52" y="36"/>
                </a:cubicBezTo>
                <a:cubicBezTo>
                  <a:pt x="52" y="37"/>
                  <a:pt x="53" y="38"/>
                  <a:pt x="53" y="39"/>
                </a:cubicBezTo>
                <a:cubicBezTo>
                  <a:pt x="53" y="40"/>
                  <a:pt x="53" y="40"/>
                  <a:pt x="53" y="40"/>
                </a:cubicBezTo>
                <a:close/>
                <a:moveTo>
                  <a:pt x="42" y="28"/>
                </a:moveTo>
                <a:cubicBezTo>
                  <a:pt x="42" y="28"/>
                  <a:pt x="42" y="28"/>
                  <a:pt x="42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2" y="28"/>
                  <a:pt x="42" y="28"/>
                  <a:pt x="42" y="28"/>
                </a:cubicBezTo>
                <a:close/>
                <a:moveTo>
                  <a:pt x="37" y="31"/>
                </a:move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7" y="31"/>
                  <a:pt x="37" y="31"/>
                  <a:pt x="37" y="31"/>
                </a:cubicBezTo>
                <a:close/>
                <a:moveTo>
                  <a:pt x="33" y="36"/>
                </a:move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6"/>
                  <a:pt x="35" y="36"/>
                  <a:pt x="35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6"/>
                  <a:pt x="33" y="36"/>
                  <a:pt x="33" y="36"/>
                </a:cubicBezTo>
                <a:close/>
                <a:moveTo>
                  <a:pt x="31" y="41"/>
                </a:move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1"/>
                  <a:pt x="33" y="41"/>
                  <a:pt x="33" y="41"/>
                </a:cubicBezTo>
                <a:cubicBezTo>
                  <a:pt x="31" y="41"/>
                  <a:pt x="31" y="41"/>
                  <a:pt x="31" y="41"/>
                </a:cubicBezTo>
                <a:close/>
                <a:moveTo>
                  <a:pt x="32" y="47"/>
                </a:move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2" y="47"/>
                  <a:pt x="32" y="47"/>
                  <a:pt x="32" y="47"/>
                </a:cubicBezTo>
                <a:close/>
                <a:moveTo>
                  <a:pt x="34" y="52"/>
                </a:move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4"/>
                  <a:pt x="35" y="54"/>
                  <a:pt x="35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6" y="53"/>
                  <a:pt x="36" y="53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4" y="52"/>
                  <a:pt x="34" y="52"/>
                  <a:pt x="34" y="52"/>
                </a:cubicBezTo>
                <a:close/>
                <a:moveTo>
                  <a:pt x="38" y="56"/>
                </a:move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8" y="56"/>
                  <a:pt x="38" y="56"/>
                  <a:pt x="38" y="56"/>
                </a:cubicBezTo>
                <a:close/>
                <a:moveTo>
                  <a:pt x="43" y="59"/>
                </a:moveTo>
                <a:cubicBezTo>
                  <a:pt x="43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3" y="57"/>
                  <a:pt x="43" y="57"/>
                  <a:pt x="43" y="57"/>
                </a:cubicBezTo>
                <a:cubicBezTo>
                  <a:pt x="43" y="57"/>
                  <a:pt x="43" y="57"/>
                  <a:pt x="43" y="57"/>
                </a:cubicBezTo>
                <a:cubicBezTo>
                  <a:pt x="43" y="59"/>
                  <a:pt x="43" y="59"/>
                  <a:pt x="43" y="59"/>
                </a:cubicBezTo>
                <a:close/>
                <a:moveTo>
                  <a:pt x="49" y="59"/>
                </a:moveTo>
                <a:cubicBezTo>
                  <a:pt x="49" y="59"/>
                  <a:pt x="49" y="59"/>
                  <a:pt x="4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8"/>
                  <a:pt x="50" y="58"/>
                  <a:pt x="50" y="58"/>
                </a:cubicBezTo>
                <a:cubicBezTo>
                  <a:pt x="50" y="58"/>
                  <a:pt x="50" y="58"/>
                  <a:pt x="50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9" y="59"/>
                  <a:pt x="49" y="59"/>
                  <a:pt x="49" y="59"/>
                </a:cubicBezTo>
                <a:close/>
                <a:moveTo>
                  <a:pt x="54" y="58"/>
                </a:moveTo>
                <a:cubicBezTo>
                  <a:pt x="54" y="58"/>
                  <a:pt x="54" y="58"/>
                  <a:pt x="54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7"/>
                  <a:pt x="55" y="57"/>
                  <a:pt x="55" y="57"/>
                </a:cubicBezTo>
                <a:cubicBezTo>
                  <a:pt x="55" y="57"/>
                  <a:pt x="55" y="57"/>
                  <a:pt x="55" y="57"/>
                </a:cubicBezTo>
                <a:cubicBezTo>
                  <a:pt x="55" y="57"/>
                  <a:pt x="55" y="57"/>
                  <a:pt x="55" y="57"/>
                </a:cubicBezTo>
                <a:cubicBezTo>
                  <a:pt x="55" y="57"/>
                  <a:pt x="55" y="57"/>
                  <a:pt x="55" y="57"/>
                </a:cubicBezTo>
                <a:cubicBezTo>
                  <a:pt x="55" y="57"/>
                  <a:pt x="55" y="57"/>
                  <a:pt x="55" y="57"/>
                </a:cubicBezTo>
                <a:cubicBezTo>
                  <a:pt x="55" y="57"/>
                  <a:pt x="55" y="57"/>
                  <a:pt x="55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4" y="58"/>
                  <a:pt x="54" y="58"/>
                  <a:pt x="54" y="58"/>
                </a:cubicBezTo>
                <a:close/>
                <a:moveTo>
                  <a:pt x="59" y="54"/>
                </a:move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9" y="54"/>
                  <a:pt x="59" y="54"/>
                  <a:pt x="59" y="54"/>
                </a:cubicBezTo>
                <a:close/>
                <a:moveTo>
                  <a:pt x="62" y="50"/>
                </a:move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8"/>
                  <a:pt x="62" y="48"/>
                  <a:pt x="62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2" y="50"/>
                  <a:pt x="62" y="50"/>
                  <a:pt x="62" y="50"/>
                </a:cubicBezTo>
                <a:close/>
                <a:moveTo>
                  <a:pt x="63" y="44"/>
                </a:move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3"/>
                  <a:pt x="63" y="43"/>
                  <a:pt x="63" y="43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4"/>
                  <a:pt x="61" y="44"/>
                  <a:pt x="61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3" y="44"/>
                  <a:pt x="63" y="44"/>
                  <a:pt x="63" y="44"/>
                </a:cubicBezTo>
                <a:close/>
                <a:moveTo>
                  <a:pt x="62" y="38"/>
                </a:move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6"/>
                  <a:pt x="62" y="36"/>
                  <a:pt x="62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9"/>
                  <a:pt x="60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2" y="38"/>
                  <a:pt x="62" y="38"/>
                  <a:pt x="62" y="38"/>
                </a:cubicBezTo>
                <a:close/>
                <a:moveTo>
                  <a:pt x="59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2"/>
                  <a:pt x="59" y="32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9" y="33"/>
                  <a:pt x="59" y="33"/>
                  <a:pt x="59" y="33"/>
                </a:cubicBezTo>
                <a:close/>
                <a:moveTo>
                  <a:pt x="55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3" y="30"/>
                  <a:pt x="53" y="30"/>
                  <a:pt x="53" y="30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5" y="29"/>
                  <a:pt x="55" y="29"/>
                  <a:pt x="55" y="29"/>
                </a:cubicBezTo>
                <a:close/>
                <a:moveTo>
                  <a:pt x="47" y="24"/>
                </a:moveTo>
                <a:cubicBezTo>
                  <a:pt x="36" y="24"/>
                  <a:pt x="28" y="33"/>
                  <a:pt x="28" y="44"/>
                </a:cubicBezTo>
                <a:cubicBezTo>
                  <a:pt x="28" y="54"/>
                  <a:pt x="36" y="63"/>
                  <a:pt x="47" y="63"/>
                </a:cubicBezTo>
                <a:cubicBezTo>
                  <a:pt x="58" y="63"/>
                  <a:pt x="67" y="54"/>
                  <a:pt x="67" y="44"/>
                </a:cubicBezTo>
                <a:cubicBezTo>
                  <a:pt x="67" y="33"/>
                  <a:pt x="58" y="24"/>
                  <a:pt x="47" y="24"/>
                </a:cubicBezTo>
                <a:close/>
                <a:moveTo>
                  <a:pt x="3" y="16"/>
                </a:moveTo>
                <a:cubicBezTo>
                  <a:pt x="6" y="16"/>
                  <a:pt x="10" y="16"/>
                  <a:pt x="14" y="15"/>
                </a:cubicBezTo>
                <a:cubicBezTo>
                  <a:pt x="11" y="15"/>
                  <a:pt x="9" y="15"/>
                  <a:pt x="6" y="15"/>
                </a:cubicBezTo>
                <a:cubicBezTo>
                  <a:pt x="5" y="15"/>
                  <a:pt x="3" y="13"/>
                  <a:pt x="3" y="12"/>
                </a:cubicBezTo>
                <a:cubicBezTo>
                  <a:pt x="3" y="9"/>
                  <a:pt x="3" y="7"/>
                  <a:pt x="3" y="4"/>
                </a:cubicBezTo>
                <a:cubicBezTo>
                  <a:pt x="3" y="2"/>
                  <a:pt x="5" y="1"/>
                  <a:pt x="6" y="1"/>
                </a:cubicBezTo>
                <a:cubicBezTo>
                  <a:pt x="16" y="0"/>
                  <a:pt x="27" y="0"/>
                  <a:pt x="37" y="1"/>
                </a:cubicBezTo>
                <a:cubicBezTo>
                  <a:pt x="39" y="1"/>
                  <a:pt x="40" y="2"/>
                  <a:pt x="40" y="4"/>
                </a:cubicBezTo>
                <a:cubicBezTo>
                  <a:pt x="40" y="7"/>
                  <a:pt x="40" y="9"/>
                  <a:pt x="40" y="12"/>
                </a:cubicBezTo>
                <a:cubicBezTo>
                  <a:pt x="40" y="13"/>
                  <a:pt x="39" y="15"/>
                  <a:pt x="37" y="15"/>
                </a:cubicBezTo>
                <a:cubicBezTo>
                  <a:pt x="33" y="15"/>
                  <a:pt x="30" y="15"/>
                  <a:pt x="26" y="16"/>
                </a:cubicBezTo>
                <a:cubicBezTo>
                  <a:pt x="28" y="16"/>
                  <a:pt x="31" y="16"/>
                  <a:pt x="33" y="16"/>
                </a:cubicBezTo>
                <a:cubicBezTo>
                  <a:pt x="35" y="16"/>
                  <a:pt x="36" y="18"/>
                  <a:pt x="36" y="19"/>
                </a:cubicBezTo>
                <a:cubicBezTo>
                  <a:pt x="36" y="23"/>
                  <a:pt x="36" y="23"/>
                  <a:pt x="36" y="23"/>
                </a:cubicBezTo>
                <a:cubicBezTo>
                  <a:pt x="34" y="24"/>
                  <a:pt x="32" y="25"/>
                  <a:pt x="31" y="27"/>
                </a:cubicBezTo>
                <a:cubicBezTo>
                  <a:pt x="30" y="28"/>
                  <a:pt x="29" y="29"/>
                  <a:pt x="28" y="30"/>
                </a:cubicBezTo>
                <a:cubicBezTo>
                  <a:pt x="20" y="31"/>
                  <a:pt x="11" y="31"/>
                  <a:pt x="3" y="30"/>
                </a:cubicBezTo>
                <a:cubicBezTo>
                  <a:pt x="1" y="30"/>
                  <a:pt x="0" y="28"/>
                  <a:pt x="0" y="27"/>
                </a:cubicBezTo>
                <a:cubicBezTo>
                  <a:pt x="0" y="24"/>
                  <a:pt x="0" y="22"/>
                  <a:pt x="0" y="19"/>
                </a:cubicBezTo>
                <a:cubicBezTo>
                  <a:pt x="0" y="18"/>
                  <a:pt x="1" y="16"/>
                  <a:pt x="3" y="16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" name="Freeform 76"/>
          <p:cNvSpPr>
            <a:spLocks noEditPoints="1"/>
          </p:cNvSpPr>
          <p:nvPr/>
        </p:nvSpPr>
        <p:spPr bwMode="auto">
          <a:xfrm>
            <a:off x="1120689" y="3349834"/>
            <a:ext cx="348105" cy="460469"/>
          </a:xfrm>
          <a:custGeom>
            <a:avLst/>
            <a:gdLst>
              <a:gd name="T0" fmla="*/ 391287 w 50"/>
              <a:gd name="T1" fmla="*/ 563033 h 66"/>
              <a:gd name="T2" fmla="*/ 451485 w 50"/>
              <a:gd name="T3" fmla="*/ 633413 h 66"/>
              <a:gd name="T4" fmla="*/ 0 w 50"/>
              <a:gd name="T5" fmla="*/ 633413 h 66"/>
              <a:gd name="T6" fmla="*/ 20066 w 50"/>
              <a:gd name="T7" fmla="*/ 0 h 66"/>
              <a:gd name="T8" fmla="*/ 451485 w 50"/>
              <a:gd name="T9" fmla="*/ 110596 h 66"/>
              <a:gd name="T10" fmla="*/ 391287 w 50"/>
              <a:gd name="T11" fmla="*/ 90488 h 66"/>
              <a:gd name="T12" fmla="*/ 321056 w 50"/>
              <a:gd name="T13" fmla="*/ 130704 h 66"/>
              <a:gd name="T14" fmla="*/ 200660 w 50"/>
              <a:gd name="T15" fmla="*/ 432329 h 66"/>
              <a:gd name="T16" fmla="*/ 501650 w 50"/>
              <a:gd name="T17" fmla="*/ 311679 h 66"/>
              <a:gd name="T18" fmla="*/ 461518 w 50"/>
              <a:gd name="T19" fmla="*/ 311679 h 66"/>
              <a:gd name="T20" fmla="*/ 230759 w 50"/>
              <a:gd name="T21" fmla="*/ 412221 h 66"/>
              <a:gd name="T22" fmla="*/ 200660 w 50"/>
              <a:gd name="T23" fmla="*/ 261408 h 66"/>
              <a:gd name="T24" fmla="*/ 220726 w 50"/>
              <a:gd name="T25" fmla="*/ 301625 h 66"/>
              <a:gd name="T26" fmla="*/ 230759 w 50"/>
              <a:gd name="T27" fmla="*/ 341842 h 66"/>
              <a:gd name="T28" fmla="*/ 260858 w 50"/>
              <a:gd name="T29" fmla="*/ 412221 h 66"/>
              <a:gd name="T30" fmla="*/ 280924 w 50"/>
              <a:gd name="T31" fmla="*/ 422275 h 66"/>
              <a:gd name="T32" fmla="*/ 331089 w 50"/>
              <a:gd name="T33" fmla="*/ 341842 h 66"/>
              <a:gd name="T34" fmla="*/ 311023 w 50"/>
              <a:gd name="T35" fmla="*/ 341842 h 66"/>
              <a:gd name="T36" fmla="*/ 250825 w 50"/>
              <a:gd name="T37" fmla="*/ 291571 h 66"/>
              <a:gd name="T38" fmla="*/ 230759 w 50"/>
              <a:gd name="T39" fmla="*/ 271463 h 66"/>
              <a:gd name="T40" fmla="*/ 230759 w 50"/>
              <a:gd name="T41" fmla="*/ 241300 h 66"/>
              <a:gd name="T42" fmla="*/ 260858 w 50"/>
              <a:gd name="T43" fmla="*/ 231246 h 66"/>
              <a:gd name="T44" fmla="*/ 290957 w 50"/>
              <a:gd name="T45" fmla="*/ 201083 h 66"/>
              <a:gd name="T46" fmla="*/ 321056 w 50"/>
              <a:gd name="T47" fmla="*/ 170921 h 66"/>
              <a:gd name="T48" fmla="*/ 371221 w 50"/>
              <a:gd name="T49" fmla="*/ 211138 h 66"/>
              <a:gd name="T50" fmla="*/ 361188 w 50"/>
              <a:gd name="T51" fmla="*/ 221192 h 66"/>
              <a:gd name="T52" fmla="*/ 391287 w 50"/>
              <a:gd name="T53" fmla="*/ 221192 h 66"/>
              <a:gd name="T54" fmla="*/ 411353 w 50"/>
              <a:gd name="T55" fmla="*/ 160867 h 66"/>
              <a:gd name="T56" fmla="*/ 451485 w 50"/>
              <a:gd name="T57" fmla="*/ 160867 h 66"/>
              <a:gd name="T58" fmla="*/ 451485 w 50"/>
              <a:gd name="T59" fmla="*/ 271463 h 66"/>
              <a:gd name="T60" fmla="*/ 451485 w 50"/>
              <a:gd name="T61" fmla="*/ 160867 h 66"/>
              <a:gd name="T62" fmla="*/ 431419 w 50"/>
              <a:gd name="T63" fmla="*/ 191029 h 66"/>
              <a:gd name="T64" fmla="*/ 451485 w 50"/>
              <a:gd name="T65" fmla="*/ 221192 h 66"/>
              <a:gd name="T66" fmla="*/ 461518 w 50"/>
              <a:gd name="T67" fmla="*/ 191029 h 66"/>
              <a:gd name="T68" fmla="*/ 260858 w 50"/>
              <a:gd name="T69" fmla="*/ 261408 h 66"/>
              <a:gd name="T70" fmla="*/ 321056 w 50"/>
              <a:gd name="T71" fmla="*/ 241300 h 66"/>
              <a:gd name="T72" fmla="*/ 300990 w 50"/>
              <a:gd name="T73" fmla="*/ 251354 h 66"/>
              <a:gd name="T74" fmla="*/ 280924 w 50"/>
              <a:gd name="T75" fmla="*/ 271463 h 66"/>
              <a:gd name="T76" fmla="*/ 311023 w 50"/>
              <a:gd name="T77" fmla="*/ 261408 h 66"/>
              <a:gd name="T78" fmla="*/ 361188 w 50"/>
              <a:gd name="T79" fmla="*/ 311679 h 66"/>
              <a:gd name="T80" fmla="*/ 421386 w 50"/>
              <a:gd name="T81" fmla="*/ 392113 h 66"/>
              <a:gd name="T82" fmla="*/ 461518 w 50"/>
              <a:gd name="T83" fmla="*/ 281517 h 66"/>
              <a:gd name="T84" fmla="*/ 411353 w 50"/>
              <a:gd name="T85" fmla="*/ 241300 h 66"/>
              <a:gd name="T86" fmla="*/ 381254 w 50"/>
              <a:gd name="T87" fmla="*/ 241300 h 66"/>
              <a:gd name="T88" fmla="*/ 351155 w 50"/>
              <a:gd name="T89" fmla="*/ 261408 h 66"/>
              <a:gd name="T90" fmla="*/ 180594 w 50"/>
              <a:gd name="T91" fmla="*/ 593196 h 66"/>
              <a:gd name="T92" fmla="*/ 180594 w 50"/>
              <a:gd name="T93" fmla="*/ 623358 h 66"/>
              <a:gd name="T94" fmla="*/ 280924 w 50"/>
              <a:gd name="T95" fmla="*/ 603250 h 6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50"/>
              <a:gd name="T145" fmla="*/ 0 h 66"/>
              <a:gd name="T146" fmla="*/ 50 w 50"/>
              <a:gd name="T147" fmla="*/ 66 h 6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50" h="66">
                <a:moveTo>
                  <a:pt x="6" y="5"/>
                </a:moveTo>
                <a:cubicBezTo>
                  <a:pt x="6" y="56"/>
                  <a:pt x="6" y="56"/>
                  <a:pt x="6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2"/>
                  <a:pt x="39" y="52"/>
                  <a:pt x="39" y="52"/>
                </a:cubicBezTo>
                <a:cubicBezTo>
                  <a:pt x="41" y="52"/>
                  <a:pt x="43" y="51"/>
                  <a:pt x="45" y="50"/>
                </a:cubicBezTo>
                <a:cubicBezTo>
                  <a:pt x="45" y="63"/>
                  <a:pt x="45" y="63"/>
                  <a:pt x="45" y="63"/>
                </a:cubicBezTo>
                <a:cubicBezTo>
                  <a:pt x="45" y="65"/>
                  <a:pt x="44" y="66"/>
                  <a:pt x="4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2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4" y="11"/>
                  <a:pt x="43" y="11"/>
                  <a:pt x="43" y="11"/>
                </a:cubicBezTo>
                <a:cubicBezTo>
                  <a:pt x="42" y="10"/>
                  <a:pt x="40" y="10"/>
                  <a:pt x="39" y="9"/>
                </a:cubicBezTo>
                <a:cubicBezTo>
                  <a:pt x="39" y="5"/>
                  <a:pt x="39" y="5"/>
                  <a:pt x="39" y="5"/>
                </a:cubicBezTo>
                <a:cubicBezTo>
                  <a:pt x="6" y="5"/>
                  <a:pt x="6" y="5"/>
                  <a:pt x="6" y="5"/>
                </a:cubicBezTo>
                <a:close/>
                <a:moveTo>
                  <a:pt x="32" y="13"/>
                </a:moveTo>
                <a:cubicBezTo>
                  <a:pt x="28" y="13"/>
                  <a:pt x="23" y="15"/>
                  <a:pt x="20" y="19"/>
                </a:cubicBezTo>
                <a:cubicBezTo>
                  <a:pt x="17" y="22"/>
                  <a:pt x="15" y="26"/>
                  <a:pt x="15" y="31"/>
                </a:cubicBezTo>
                <a:cubicBezTo>
                  <a:pt x="15" y="36"/>
                  <a:pt x="17" y="40"/>
                  <a:pt x="20" y="43"/>
                </a:cubicBezTo>
                <a:cubicBezTo>
                  <a:pt x="23" y="46"/>
                  <a:pt x="28" y="48"/>
                  <a:pt x="32" y="48"/>
                </a:cubicBezTo>
                <a:cubicBezTo>
                  <a:pt x="37" y="48"/>
                  <a:pt x="42" y="46"/>
                  <a:pt x="45" y="43"/>
                </a:cubicBezTo>
                <a:cubicBezTo>
                  <a:pt x="48" y="40"/>
                  <a:pt x="50" y="36"/>
                  <a:pt x="50" y="31"/>
                </a:cubicBezTo>
                <a:cubicBezTo>
                  <a:pt x="50" y="29"/>
                  <a:pt x="49" y="26"/>
                  <a:pt x="49" y="24"/>
                </a:cubicBezTo>
                <a:cubicBezTo>
                  <a:pt x="48" y="26"/>
                  <a:pt x="47" y="27"/>
                  <a:pt x="46" y="28"/>
                </a:cubicBezTo>
                <a:cubicBezTo>
                  <a:pt x="46" y="29"/>
                  <a:pt x="46" y="30"/>
                  <a:pt x="46" y="31"/>
                </a:cubicBezTo>
                <a:cubicBezTo>
                  <a:pt x="46" y="35"/>
                  <a:pt x="45" y="38"/>
                  <a:pt x="42" y="41"/>
                </a:cubicBezTo>
                <a:cubicBezTo>
                  <a:pt x="40" y="43"/>
                  <a:pt x="36" y="45"/>
                  <a:pt x="32" y="45"/>
                </a:cubicBezTo>
                <a:cubicBezTo>
                  <a:pt x="29" y="45"/>
                  <a:pt x="25" y="43"/>
                  <a:pt x="23" y="41"/>
                </a:cubicBezTo>
                <a:cubicBezTo>
                  <a:pt x="20" y="38"/>
                  <a:pt x="18" y="35"/>
                  <a:pt x="18" y="31"/>
                </a:cubicBezTo>
                <a:cubicBezTo>
                  <a:pt x="18" y="29"/>
                  <a:pt x="19" y="26"/>
                  <a:pt x="20" y="24"/>
                </a:cubicBezTo>
                <a:cubicBezTo>
                  <a:pt x="20" y="25"/>
                  <a:pt x="20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1" y="28"/>
                  <a:pt x="22" y="28"/>
                  <a:pt x="22" y="29"/>
                </a:cubicBezTo>
                <a:cubicBezTo>
                  <a:pt x="22" y="29"/>
                  <a:pt x="22" y="29"/>
                  <a:pt x="22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2" y="31"/>
                  <a:pt x="23" y="33"/>
                  <a:pt x="23" y="34"/>
                </a:cubicBezTo>
                <a:cubicBezTo>
                  <a:pt x="23" y="34"/>
                  <a:pt x="24" y="35"/>
                  <a:pt x="25" y="36"/>
                </a:cubicBezTo>
                <a:cubicBezTo>
                  <a:pt x="25" y="36"/>
                  <a:pt x="25" y="37"/>
                  <a:pt x="25" y="38"/>
                </a:cubicBezTo>
                <a:cubicBezTo>
                  <a:pt x="25" y="38"/>
                  <a:pt x="26" y="40"/>
                  <a:pt x="26" y="41"/>
                </a:cubicBezTo>
                <a:cubicBezTo>
                  <a:pt x="26" y="41"/>
                  <a:pt x="26" y="43"/>
                  <a:pt x="26" y="43"/>
                </a:cubicBezTo>
                <a:cubicBezTo>
                  <a:pt x="26" y="43"/>
                  <a:pt x="27" y="43"/>
                  <a:pt x="27" y="43"/>
                </a:cubicBezTo>
                <a:cubicBezTo>
                  <a:pt x="27" y="43"/>
                  <a:pt x="27" y="43"/>
                  <a:pt x="28" y="42"/>
                </a:cubicBezTo>
                <a:cubicBezTo>
                  <a:pt x="28" y="41"/>
                  <a:pt x="28" y="41"/>
                  <a:pt x="29" y="40"/>
                </a:cubicBezTo>
                <a:cubicBezTo>
                  <a:pt x="31" y="39"/>
                  <a:pt x="32" y="36"/>
                  <a:pt x="32" y="35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3"/>
                  <a:pt x="32" y="33"/>
                  <a:pt x="32" y="33"/>
                </a:cubicBezTo>
                <a:cubicBezTo>
                  <a:pt x="32" y="32"/>
                  <a:pt x="32" y="32"/>
                  <a:pt x="32" y="32"/>
                </a:cubicBezTo>
                <a:cubicBezTo>
                  <a:pt x="31" y="33"/>
                  <a:pt x="31" y="33"/>
                  <a:pt x="31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29" y="33"/>
                  <a:pt x="29" y="33"/>
                  <a:pt x="29" y="33"/>
                </a:cubicBezTo>
                <a:cubicBezTo>
                  <a:pt x="27" y="33"/>
                  <a:pt x="26" y="31"/>
                  <a:pt x="25" y="29"/>
                </a:cubicBezTo>
                <a:cubicBezTo>
                  <a:pt x="25" y="29"/>
                  <a:pt x="24" y="29"/>
                  <a:pt x="24" y="30"/>
                </a:cubicBezTo>
                <a:cubicBezTo>
                  <a:pt x="23" y="30"/>
                  <a:pt x="23" y="29"/>
                  <a:pt x="23" y="29"/>
                </a:cubicBezTo>
                <a:cubicBezTo>
                  <a:pt x="23" y="28"/>
                  <a:pt x="23" y="28"/>
                  <a:pt x="23" y="27"/>
                </a:cubicBezTo>
                <a:cubicBezTo>
                  <a:pt x="23" y="27"/>
                  <a:pt x="23" y="26"/>
                  <a:pt x="23" y="26"/>
                </a:cubicBezTo>
                <a:cubicBezTo>
                  <a:pt x="22" y="27"/>
                  <a:pt x="21" y="27"/>
                  <a:pt x="21" y="27"/>
                </a:cubicBezTo>
                <a:cubicBezTo>
                  <a:pt x="21" y="26"/>
                  <a:pt x="21" y="24"/>
                  <a:pt x="23" y="24"/>
                </a:cubicBezTo>
                <a:cubicBezTo>
                  <a:pt x="24" y="24"/>
                  <a:pt x="23" y="26"/>
                  <a:pt x="24" y="25"/>
                </a:cubicBezTo>
                <a:cubicBezTo>
                  <a:pt x="24" y="25"/>
                  <a:pt x="24" y="25"/>
                  <a:pt x="25" y="25"/>
                </a:cubicBezTo>
                <a:cubicBezTo>
                  <a:pt x="25" y="24"/>
                  <a:pt x="25" y="23"/>
                  <a:pt x="26" y="23"/>
                </a:cubicBezTo>
                <a:cubicBezTo>
                  <a:pt x="26" y="22"/>
                  <a:pt x="26" y="22"/>
                  <a:pt x="27" y="22"/>
                </a:cubicBezTo>
                <a:cubicBezTo>
                  <a:pt x="27" y="22"/>
                  <a:pt x="28" y="21"/>
                  <a:pt x="28" y="21"/>
                </a:cubicBezTo>
                <a:cubicBezTo>
                  <a:pt x="28" y="21"/>
                  <a:pt x="29" y="20"/>
                  <a:pt x="29" y="20"/>
                </a:cubicBezTo>
                <a:cubicBezTo>
                  <a:pt x="30" y="19"/>
                  <a:pt x="31" y="20"/>
                  <a:pt x="31" y="19"/>
                </a:cubicBezTo>
                <a:cubicBezTo>
                  <a:pt x="31" y="18"/>
                  <a:pt x="31" y="17"/>
                  <a:pt x="31" y="17"/>
                </a:cubicBezTo>
                <a:cubicBezTo>
                  <a:pt x="31" y="17"/>
                  <a:pt x="32" y="17"/>
                  <a:pt x="32" y="17"/>
                </a:cubicBezTo>
                <a:cubicBezTo>
                  <a:pt x="35" y="17"/>
                  <a:pt x="37" y="18"/>
                  <a:pt x="39" y="19"/>
                </a:cubicBezTo>
                <a:cubicBezTo>
                  <a:pt x="38" y="19"/>
                  <a:pt x="38" y="19"/>
                  <a:pt x="38" y="20"/>
                </a:cubicBezTo>
                <a:cubicBezTo>
                  <a:pt x="38" y="20"/>
                  <a:pt x="37" y="21"/>
                  <a:pt x="37" y="21"/>
                </a:cubicBezTo>
                <a:cubicBezTo>
                  <a:pt x="37" y="21"/>
                  <a:pt x="36" y="21"/>
                  <a:pt x="36" y="21"/>
                </a:cubicBezTo>
                <a:cubicBezTo>
                  <a:pt x="36" y="22"/>
                  <a:pt x="36" y="22"/>
                  <a:pt x="36" y="22"/>
                </a:cubicBezTo>
                <a:cubicBezTo>
                  <a:pt x="36" y="22"/>
                  <a:pt x="36" y="22"/>
                  <a:pt x="36" y="22"/>
                </a:cubicBezTo>
                <a:cubicBezTo>
                  <a:pt x="36" y="22"/>
                  <a:pt x="36" y="24"/>
                  <a:pt x="37" y="24"/>
                </a:cubicBezTo>
                <a:cubicBezTo>
                  <a:pt x="37" y="24"/>
                  <a:pt x="37" y="23"/>
                  <a:pt x="38" y="23"/>
                </a:cubicBezTo>
                <a:cubicBezTo>
                  <a:pt x="38" y="22"/>
                  <a:pt x="38" y="21"/>
                  <a:pt x="39" y="22"/>
                </a:cubicBezTo>
                <a:cubicBezTo>
                  <a:pt x="39" y="22"/>
                  <a:pt x="39" y="22"/>
                  <a:pt x="40" y="23"/>
                </a:cubicBezTo>
                <a:cubicBezTo>
                  <a:pt x="39" y="22"/>
                  <a:pt x="39" y="21"/>
                  <a:pt x="39" y="20"/>
                </a:cubicBezTo>
                <a:cubicBezTo>
                  <a:pt x="39" y="18"/>
                  <a:pt x="39" y="17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38" y="14"/>
                  <a:pt x="35" y="13"/>
                  <a:pt x="32" y="13"/>
                </a:cubicBezTo>
                <a:close/>
                <a:moveTo>
                  <a:pt x="45" y="16"/>
                </a:moveTo>
                <a:cubicBezTo>
                  <a:pt x="43" y="16"/>
                  <a:pt x="42" y="16"/>
                  <a:pt x="42" y="17"/>
                </a:cubicBezTo>
                <a:cubicBezTo>
                  <a:pt x="41" y="18"/>
                  <a:pt x="41" y="19"/>
                  <a:pt x="41" y="20"/>
                </a:cubicBezTo>
                <a:cubicBezTo>
                  <a:pt x="41" y="22"/>
                  <a:pt x="43" y="25"/>
                  <a:pt x="45" y="27"/>
                </a:cubicBezTo>
                <a:cubicBezTo>
                  <a:pt x="46" y="25"/>
                  <a:pt x="49" y="22"/>
                  <a:pt x="49" y="20"/>
                </a:cubicBezTo>
                <a:cubicBezTo>
                  <a:pt x="49" y="19"/>
                  <a:pt x="48" y="18"/>
                  <a:pt x="47" y="17"/>
                </a:cubicBezTo>
                <a:cubicBezTo>
                  <a:pt x="47" y="16"/>
                  <a:pt x="46" y="16"/>
                  <a:pt x="45" y="16"/>
                </a:cubicBezTo>
                <a:close/>
                <a:moveTo>
                  <a:pt x="46" y="19"/>
                </a:moveTo>
                <a:cubicBezTo>
                  <a:pt x="46" y="18"/>
                  <a:pt x="45" y="18"/>
                  <a:pt x="45" y="18"/>
                </a:cubicBezTo>
                <a:cubicBezTo>
                  <a:pt x="44" y="18"/>
                  <a:pt x="44" y="18"/>
                  <a:pt x="43" y="19"/>
                </a:cubicBezTo>
                <a:cubicBezTo>
                  <a:pt x="43" y="19"/>
                  <a:pt x="43" y="19"/>
                  <a:pt x="43" y="20"/>
                </a:cubicBezTo>
                <a:cubicBezTo>
                  <a:pt x="43" y="20"/>
                  <a:pt x="43" y="21"/>
                  <a:pt x="43" y="21"/>
                </a:cubicBezTo>
                <a:cubicBezTo>
                  <a:pt x="44" y="22"/>
                  <a:pt x="44" y="22"/>
                  <a:pt x="45" y="22"/>
                </a:cubicBezTo>
                <a:cubicBezTo>
                  <a:pt x="45" y="22"/>
                  <a:pt x="46" y="22"/>
                  <a:pt x="46" y="21"/>
                </a:cubicBezTo>
                <a:cubicBezTo>
                  <a:pt x="46" y="21"/>
                  <a:pt x="46" y="20"/>
                  <a:pt x="46" y="20"/>
                </a:cubicBezTo>
                <a:cubicBezTo>
                  <a:pt x="46" y="19"/>
                  <a:pt x="46" y="19"/>
                  <a:pt x="46" y="19"/>
                </a:cubicBezTo>
                <a:close/>
                <a:moveTo>
                  <a:pt x="30" y="23"/>
                </a:moveTo>
                <a:cubicBezTo>
                  <a:pt x="29" y="23"/>
                  <a:pt x="28" y="23"/>
                  <a:pt x="27" y="24"/>
                </a:cubicBezTo>
                <a:cubicBezTo>
                  <a:pt x="26" y="24"/>
                  <a:pt x="26" y="25"/>
                  <a:pt x="26" y="26"/>
                </a:cubicBezTo>
                <a:cubicBezTo>
                  <a:pt x="26" y="28"/>
                  <a:pt x="28" y="31"/>
                  <a:pt x="30" y="32"/>
                </a:cubicBezTo>
                <a:cubicBezTo>
                  <a:pt x="31" y="31"/>
                  <a:pt x="33" y="28"/>
                  <a:pt x="33" y="26"/>
                </a:cubicBezTo>
                <a:cubicBezTo>
                  <a:pt x="33" y="25"/>
                  <a:pt x="33" y="24"/>
                  <a:pt x="32" y="24"/>
                </a:cubicBezTo>
                <a:cubicBezTo>
                  <a:pt x="32" y="23"/>
                  <a:pt x="31" y="23"/>
                  <a:pt x="30" y="23"/>
                </a:cubicBezTo>
                <a:close/>
                <a:moveTo>
                  <a:pt x="31" y="25"/>
                </a:moveTo>
                <a:cubicBezTo>
                  <a:pt x="30" y="25"/>
                  <a:pt x="30" y="25"/>
                  <a:pt x="30" y="25"/>
                </a:cubicBezTo>
                <a:cubicBezTo>
                  <a:pt x="29" y="25"/>
                  <a:pt x="29" y="25"/>
                  <a:pt x="28" y="25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27"/>
                  <a:pt x="28" y="27"/>
                  <a:pt x="28" y="27"/>
                </a:cubicBezTo>
                <a:cubicBezTo>
                  <a:pt x="29" y="28"/>
                  <a:pt x="29" y="28"/>
                  <a:pt x="30" y="28"/>
                </a:cubicBezTo>
                <a:cubicBezTo>
                  <a:pt x="30" y="28"/>
                  <a:pt x="30" y="28"/>
                  <a:pt x="31" y="27"/>
                </a:cubicBezTo>
                <a:cubicBezTo>
                  <a:pt x="31" y="27"/>
                  <a:pt x="31" y="27"/>
                  <a:pt x="31" y="26"/>
                </a:cubicBezTo>
                <a:cubicBezTo>
                  <a:pt x="31" y="26"/>
                  <a:pt x="31" y="26"/>
                  <a:pt x="31" y="25"/>
                </a:cubicBezTo>
                <a:close/>
                <a:moveTo>
                  <a:pt x="35" y="28"/>
                </a:moveTo>
                <a:cubicBezTo>
                  <a:pt x="35" y="28"/>
                  <a:pt x="36" y="30"/>
                  <a:pt x="36" y="31"/>
                </a:cubicBezTo>
                <a:cubicBezTo>
                  <a:pt x="37" y="31"/>
                  <a:pt x="40" y="30"/>
                  <a:pt x="40" y="30"/>
                </a:cubicBezTo>
                <a:cubicBezTo>
                  <a:pt x="41" y="31"/>
                  <a:pt x="40" y="31"/>
                  <a:pt x="41" y="32"/>
                </a:cubicBezTo>
                <a:cubicBezTo>
                  <a:pt x="41" y="34"/>
                  <a:pt x="41" y="39"/>
                  <a:pt x="42" y="39"/>
                </a:cubicBezTo>
                <a:cubicBezTo>
                  <a:pt x="42" y="40"/>
                  <a:pt x="44" y="36"/>
                  <a:pt x="45" y="36"/>
                </a:cubicBezTo>
                <a:cubicBezTo>
                  <a:pt x="45" y="35"/>
                  <a:pt x="46" y="29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9"/>
                  <a:pt x="45" y="29"/>
                  <a:pt x="45" y="29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27"/>
                  <a:pt x="41" y="26"/>
                  <a:pt x="41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4"/>
                  <a:pt x="39" y="24"/>
                  <a:pt x="39" y="23"/>
                </a:cubicBezTo>
                <a:cubicBezTo>
                  <a:pt x="39" y="23"/>
                  <a:pt x="38" y="24"/>
                  <a:pt x="38" y="24"/>
                </a:cubicBezTo>
                <a:cubicBezTo>
                  <a:pt x="37" y="23"/>
                  <a:pt x="37" y="24"/>
                  <a:pt x="37" y="24"/>
                </a:cubicBezTo>
                <a:cubicBezTo>
                  <a:pt x="36" y="24"/>
                  <a:pt x="36" y="25"/>
                  <a:pt x="36" y="25"/>
                </a:cubicBezTo>
                <a:cubicBezTo>
                  <a:pt x="36" y="25"/>
                  <a:pt x="36" y="25"/>
                  <a:pt x="35" y="26"/>
                </a:cubicBezTo>
                <a:cubicBezTo>
                  <a:pt x="35" y="26"/>
                  <a:pt x="35" y="27"/>
                  <a:pt x="35" y="27"/>
                </a:cubicBezTo>
                <a:cubicBezTo>
                  <a:pt x="35" y="28"/>
                  <a:pt x="35" y="28"/>
                  <a:pt x="35" y="28"/>
                </a:cubicBezTo>
                <a:close/>
                <a:moveTo>
                  <a:pt x="18" y="59"/>
                </a:moveTo>
                <a:cubicBezTo>
                  <a:pt x="17" y="59"/>
                  <a:pt x="17" y="60"/>
                  <a:pt x="17" y="60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2"/>
                  <a:pt x="17" y="62"/>
                  <a:pt x="18" y="62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62"/>
                  <a:pt x="28" y="62"/>
                  <a:pt x="28" y="61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0"/>
                  <a:pt x="27" y="59"/>
                  <a:pt x="27" y="59"/>
                </a:cubicBezTo>
                <a:lnTo>
                  <a:pt x="18" y="5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" name="Freeform 77"/>
          <p:cNvSpPr>
            <a:spLocks noEditPoints="1"/>
          </p:cNvSpPr>
          <p:nvPr/>
        </p:nvSpPr>
        <p:spPr bwMode="auto">
          <a:xfrm>
            <a:off x="1864269" y="3337716"/>
            <a:ext cx="396576" cy="458265"/>
          </a:xfrm>
          <a:custGeom>
            <a:avLst/>
            <a:gdLst>
              <a:gd name="T0" fmla="*/ 60158 w 57"/>
              <a:gd name="T1" fmla="*/ 560339 h 66"/>
              <a:gd name="T2" fmla="*/ 391026 w 57"/>
              <a:gd name="T3" fmla="*/ 520315 h 66"/>
              <a:gd name="T4" fmla="*/ 431132 w 57"/>
              <a:gd name="T5" fmla="*/ 510309 h 66"/>
              <a:gd name="T6" fmla="*/ 391026 w 57"/>
              <a:gd name="T7" fmla="*/ 370224 h 66"/>
              <a:gd name="T8" fmla="*/ 451184 w 57"/>
              <a:gd name="T9" fmla="*/ 340206 h 66"/>
              <a:gd name="T10" fmla="*/ 421105 w 57"/>
              <a:gd name="T11" fmla="*/ 660400 h 66"/>
              <a:gd name="T12" fmla="*/ 0 w 57"/>
              <a:gd name="T13" fmla="*/ 640388 h 66"/>
              <a:gd name="T14" fmla="*/ 20053 w 57"/>
              <a:gd name="T15" fmla="*/ 0 h 66"/>
              <a:gd name="T16" fmla="*/ 421105 w 57"/>
              <a:gd name="T17" fmla="*/ 0 h 66"/>
              <a:gd name="T18" fmla="*/ 451184 w 57"/>
              <a:gd name="T19" fmla="*/ 60036 h 66"/>
              <a:gd name="T20" fmla="*/ 391026 w 57"/>
              <a:gd name="T21" fmla="*/ 50030 h 66"/>
              <a:gd name="T22" fmla="*/ 330868 w 57"/>
              <a:gd name="T23" fmla="*/ 100061 h 66"/>
              <a:gd name="T24" fmla="*/ 280737 w 57"/>
              <a:gd name="T25" fmla="*/ 150091 h 66"/>
              <a:gd name="T26" fmla="*/ 310816 w 57"/>
              <a:gd name="T27" fmla="*/ 170103 h 66"/>
              <a:gd name="T28" fmla="*/ 310816 w 57"/>
              <a:gd name="T29" fmla="*/ 130079 h 66"/>
              <a:gd name="T30" fmla="*/ 521368 w 57"/>
              <a:gd name="T31" fmla="*/ 120073 h 66"/>
              <a:gd name="T32" fmla="*/ 541421 w 57"/>
              <a:gd name="T33" fmla="*/ 150091 h 66"/>
              <a:gd name="T34" fmla="*/ 541421 w 57"/>
              <a:gd name="T35" fmla="*/ 270164 h 66"/>
              <a:gd name="T36" fmla="*/ 411079 w 57"/>
              <a:gd name="T37" fmla="*/ 280170 h 66"/>
              <a:gd name="T38" fmla="*/ 401053 w 57"/>
              <a:gd name="T39" fmla="*/ 280170 h 66"/>
              <a:gd name="T40" fmla="*/ 381000 w 57"/>
              <a:gd name="T41" fmla="*/ 300182 h 66"/>
              <a:gd name="T42" fmla="*/ 370974 w 57"/>
              <a:gd name="T43" fmla="*/ 280170 h 66"/>
              <a:gd name="T44" fmla="*/ 350921 w 57"/>
              <a:gd name="T45" fmla="*/ 300182 h 66"/>
              <a:gd name="T46" fmla="*/ 340895 w 57"/>
              <a:gd name="T47" fmla="*/ 340206 h 66"/>
              <a:gd name="T48" fmla="*/ 360947 w 57"/>
              <a:gd name="T49" fmla="*/ 350212 h 66"/>
              <a:gd name="T50" fmla="*/ 521368 w 57"/>
              <a:gd name="T51" fmla="*/ 300182 h 66"/>
              <a:gd name="T52" fmla="*/ 571500 w 57"/>
              <a:gd name="T53" fmla="*/ 250152 h 66"/>
              <a:gd name="T54" fmla="*/ 551447 w 57"/>
              <a:gd name="T55" fmla="*/ 120073 h 66"/>
              <a:gd name="T56" fmla="*/ 330868 w 57"/>
              <a:gd name="T57" fmla="*/ 100061 h 66"/>
              <a:gd name="T58" fmla="*/ 501316 w 57"/>
              <a:gd name="T59" fmla="*/ 200121 h 66"/>
              <a:gd name="T60" fmla="*/ 461211 w 57"/>
              <a:gd name="T61" fmla="*/ 200121 h 66"/>
              <a:gd name="T62" fmla="*/ 431132 w 57"/>
              <a:gd name="T63" fmla="*/ 180109 h 66"/>
              <a:gd name="T64" fmla="*/ 431132 w 57"/>
              <a:gd name="T65" fmla="*/ 220133 h 66"/>
              <a:gd name="T66" fmla="*/ 431132 w 57"/>
              <a:gd name="T67" fmla="*/ 180109 h 66"/>
              <a:gd name="T68" fmla="*/ 350921 w 57"/>
              <a:gd name="T69" fmla="*/ 200121 h 66"/>
              <a:gd name="T70" fmla="*/ 391026 w 57"/>
              <a:gd name="T71" fmla="*/ 200121 h 66"/>
              <a:gd name="T72" fmla="*/ 260684 w 57"/>
              <a:gd name="T73" fmla="*/ 180109 h 66"/>
              <a:gd name="T74" fmla="*/ 260684 w 57"/>
              <a:gd name="T75" fmla="*/ 330200 h 66"/>
              <a:gd name="T76" fmla="*/ 260684 w 57"/>
              <a:gd name="T77" fmla="*/ 180109 h 66"/>
              <a:gd name="T78" fmla="*/ 310816 w 57"/>
              <a:gd name="T79" fmla="*/ 350212 h 66"/>
              <a:gd name="T80" fmla="*/ 210553 w 57"/>
              <a:gd name="T81" fmla="*/ 350212 h 66"/>
              <a:gd name="T82" fmla="*/ 391026 w 57"/>
              <a:gd name="T83" fmla="*/ 490297 h 66"/>
              <a:gd name="T84" fmla="*/ 170447 w 57"/>
              <a:gd name="T85" fmla="*/ 600364 h 66"/>
              <a:gd name="T86" fmla="*/ 180474 w 57"/>
              <a:gd name="T87" fmla="*/ 620376 h 66"/>
              <a:gd name="T88" fmla="*/ 280737 w 57"/>
              <a:gd name="T89" fmla="*/ 620376 h 66"/>
              <a:gd name="T90" fmla="*/ 270711 w 57"/>
              <a:gd name="T91" fmla="*/ 590358 h 6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57"/>
              <a:gd name="T139" fmla="*/ 0 h 66"/>
              <a:gd name="T140" fmla="*/ 57 w 57"/>
              <a:gd name="T141" fmla="*/ 66 h 6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57" h="66">
                <a:moveTo>
                  <a:pt x="6" y="5"/>
                </a:moveTo>
                <a:cubicBezTo>
                  <a:pt x="6" y="56"/>
                  <a:pt x="6" y="56"/>
                  <a:pt x="6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2"/>
                  <a:pt x="40" y="52"/>
                  <a:pt x="40" y="52"/>
                </a:cubicBezTo>
                <a:cubicBezTo>
                  <a:pt x="43" y="51"/>
                  <a:pt x="43" y="51"/>
                  <a:pt x="43" y="51"/>
                </a:cubicBezTo>
                <a:cubicBezTo>
                  <a:pt x="43" y="48"/>
                  <a:pt x="43" y="48"/>
                  <a:pt x="43" y="48"/>
                </a:cubicBezTo>
                <a:cubicBezTo>
                  <a:pt x="43" y="44"/>
                  <a:pt x="41" y="40"/>
                  <a:pt x="39" y="37"/>
                </a:cubicBezTo>
                <a:cubicBezTo>
                  <a:pt x="43" y="34"/>
                  <a:pt x="43" y="34"/>
                  <a:pt x="43" y="34"/>
                </a:cubicBezTo>
                <a:cubicBezTo>
                  <a:pt x="45" y="34"/>
                  <a:pt x="45" y="34"/>
                  <a:pt x="45" y="34"/>
                </a:cubicBezTo>
                <a:cubicBezTo>
                  <a:pt x="45" y="64"/>
                  <a:pt x="45" y="64"/>
                  <a:pt x="45" y="64"/>
                </a:cubicBezTo>
                <a:cubicBezTo>
                  <a:pt x="45" y="65"/>
                  <a:pt x="44" y="66"/>
                  <a:pt x="4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5"/>
                  <a:pt x="39" y="5"/>
                  <a:pt x="39" y="5"/>
                </a:cubicBezTo>
                <a:cubicBezTo>
                  <a:pt x="6" y="5"/>
                  <a:pt x="6" y="5"/>
                  <a:pt x="6" y="5"/>
                </a:cubicBezTo>
                <a:close/>
                <a:moveTo>
                  <a:pt x="33" y="10"/>
                </a:moveTo>
                <a:cubicBezTo>
                  <a:pt x="32" y="10"/>
                  <a:pt x="31" y="11"/>
                  <a:pt x="30" y="12"/>
                </a:cubicBezTo>
                <a:cubicBezTo>
                  <a:pt x="29" y="13"/>
                  <a:pt x="28" y="14"/>
                  <a:pt x="28" y="15"/>
                </a:cubicBezTo>
                <a:cubicBezTo>
                  <a:pt x="28" y="16"/>
                  <a:pt x="28" y="16"/>
                  <a:pt x="28" y="16"/>
                </a:cubicBezTo>
                <a:cubicBezTo>
                  <a:pt x="29" y="16"/>
                  <a:pt x="30" y="16"/>
                  <a:pt x="31" y="17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4"/>
                  <a:pt x="31" y="14"/>
                  <a:pt x="31" y="13"/>
                </a:cubicBezTo>
                <a:cubicBezTo>
                  <a:pt x="32" y="13"/>
                  <a:pt x="33" y="12"/>
                  <a:pt x="33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3" y="13"/>
                  <a:pt x="54" y="13"/>
                </a:cubicBezTo>
                <a:cubicBezTo>
                  <a:pt x="54" y="14"/>
                  <a:pt x="54" y="14"/>
                  <a:pt x="54" y="1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6"/>
                  <a:pt x="54" y="27"/>
                  <a:pt x="54" y="27"/>
                </a:cubicBezTo>
                <a:cubicBezTo>
                  <a:pt x="53" y="28"/>
                  <a:pt x="52" y="28"/>
                  <a:pt x="52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37" y="31"/>
                  <a:pt x="37" y="31"/>
                  <a:pt x="37" y="31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8"/>
                  <a:pt x="38" y="28"/>
                  <a:pt x="38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5" y="29"/>
                  <a:pt x="35" y="30"/>
                  <a:pt x="35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4" y="34"/>
                  <a:pt x="34" y="34"/>
                  <a:pt x="34" y="34"/>
                </a:cubicBezTo>
                <a:cubicBezTo>
                  <a:pt x="35" y="34"/>
                  <a:pt x="35" y="34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41" y="30"/>
                  <a:pt x="41" y="30"/>
                  <a:pt x="41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3" y="30"/>
                  <a:pt x="54" y="30"/>
                  <a:pt x="55" y="29"/>
                </a:cubicBezTo>
                <a:cubicBezTo>
                  <a:pt x="56" y="28"/>
                  <a:pt x="57" y="27"/>
                  <a:pt x="57" y="2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4"/>
                  <a:pt x="56" y="13"/>
                  <a:pt x="55" y="12"/>
                </a:cubicBezTo>
                <a:cubicBezTo>
                  <a:pt x="54" y="11"/>
                  <a:pt x="53" y="10"/>
                  <a:pt x="52" y="10"/>
                </a:cubicBezTo>
                <a:cubicBezTo>
                  <a:pt x="33" y="10"/>
                  <a:pt x="33" y="10"/>
                  <a:pt x="33" y="10"/>
                </a:cubicBezTo>
                <a:close/>
                <a:moveTo>
                  <a:pt x="48" y="18"/>
                </a:moveTo>
                <a:cubicBezTo>
                  <a:pt x="49" y="18"/>
                  <a:pt x="50" y="19"/>
                  <a:pt x="50" y="20"/>
                </a:cubicBezTo>
                <a:cubicBezTo>
                  <a:pt x="50" y="21"/>
                  <a:pt x="49" y="22"/>
                  <a:pt x="48" y="22"/>
                </a:cubicBezTo>
                <a:cubicBezTo>
                  <a:pt x="47" y="22"/>
                  <a:pt x="46" y="21"/>
                  <a:pt x="46" y="20"/>
                </a:cubicBezTo>
                <a:cubicBezTo>
                  <a:pt x="46" y="19"/>
                  <a:pt x="47" y="18"/>
                  <a:pt x="48" y="18"/>
                </a:cubicBezTo>
                <a:close/>
                <a:moveTo>
                  <a:pt x="43" y="18"/>
                </a:moveTo>
                <a:cubicBezTo>
                  <a:pt x="42" y="18"/>
                  <a:pt x="41" y="19"/>
                  <a:pt x="41" y="20"/>
                </a:cubicBezTo>
                <a:cubicBezTo>
                  <a:pt x="41" y="21"/>
                  <a:pt x="42" y="22"/>
                  <a:pt x="43" y="22"/>
                </a:cubicBezTo>
                <a:cubicBezTo>
                  <a:pt x="44" y="22"/>
                  <a:pt x="44" y="21"/>
                  <a:pt x="44" y="20"/>
                </a:cubicBezTo>
                <a:cubicBezTo>
                  <a:pt x="44" y="19"/>
                  <a:pt x="44" y="18"/>
                  <a:pt x="43" y="18"/>
                </a:cubicBezTo>
                <a:close/>
                <a:moveTo>
                  <a:pt x="37" y="18"/>
                </a:moveTo>
                <a:cubicBezTo>
                  <a:pt x="36" y="18"/>
                  <a:pt x="35" y="19"/>
                  <a:pt x="35" y="20"/>
                </a:cubicBezTo>
                <a:cubicBezTo>
                  <a:pt x="35" y="21"/>
                  <a:pt x="36" y="22"/>
                  <a:pt x="37" y="22"/>
                </a:cubicBezTo>
                <a:cubicBezTo>
                  <a:pt x="38" y="22"/>
                  <a:pt x="39" y="21"/>
                  <a:pt x="39" y="20"/>
                </a:cubicBezTo>
                <a:cubicBezTo>
                  <a:pt x="39" y="19"/>
                  <a:pt x="38" y="18"/>
                  <a:pt x="37" y="18"/>
                </a:cubicBezTo>
                <a:close/>
                <a:moveTo>
                  <a:pt x="26" y="18"/>
                </a:moveTo>
                <a:cubicBezTo>
                  <a:pt x="22" y="18"/>
                  <a:pt x="19" y="22"/>
                  <a:pt x="19" y="26"/>
                </a:cubicBezTo>
                <a:cubicBezTo>
                  <a:pt x="19" y="30"/>
                  <a:pt x="22" y="33"/>
                  <a:pt x="26" y="33"/>
                </a:cubicBezTo>
                <a:cubicBezTo>
                  <a:pt x="30" y="33"/>
                  <a:pt x="33" y="30"/>
                  <a:pt x="33" y="26"/>
                </a:cubicBezTo>
                <a:cubicBezTo>
                  <a:pt x="33" y="22"/>
                  <a:pt x="30" y="18"/>
                  <a:pt x="26" y="18"/>
                </a:cubicBezTo>
                <a:close/>
                <a:moveTo>
                  <a:pt x="39" y="49"/>
                </a:moveTo>
                <a:cubicBezTo>
                  <a:pt x="39" y="41"/>
                  <a:pt x="35" y="37"/>
                  <a:pt x="31" y="35"/>
                </a:cubicBezTo>
                <a:cubicBezTo>
                  <a:pt x="26" y="42"/>
                  <a:pt x="26" y="42"/>
                  <a:pt x="26" y="42"/>
                </a:cubicBezTo>
                <a:cubicBezTo>
                  <a:pt x="21" y="35"/>
                  <a:pt x="21" y="35"/>
                  <a:pt x="21" y="35"/>
                </a:cubicBezTo>
                <a:cubicBezTo>
                  <a:pt x="17" y="37"/>
                  <a:pt x="13" y="41"/>
                  <a:pt x="13" y="49"/>
                </a:cubicBezTo>
                <a:cubicBezTo>
                  <a:pt x="22" y="52"/>
                  <a:pt x="31" y="52"/>
                  <a:pt x="39" y="49"/>
                </a:cubicBezTo>
                <a:close/>
                <a:moveTo>
                  <a:pt x="18" y="59"/>
                </a:moveTo>
                <a:cubicBezTo>
                  <a:pt x="17" y="59"/>
                  <a:pt x="17" y="60"/>
                  <a:pt x="17" y="60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8" y="62"/>
                </a:cubicBezTo>
                <a:cubicBezTo>
                  <a:pt x="27" y="62"/>
                  <a:pt x="27" y="62"/>
                  <a:pt x="27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0"/>
                  <a:pt x="28" y="59"/>
                  <a:pt x="27" y="59"/>
                </a:cubicBezTo>
                <a:lnTo>
                  <a:pt x="18" y="5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" name="Freeform 101"/>
          <p:cNvSpPr>
            <a:spLocks noEditPoints="1"/>
          </p:cNvSpPr>
          <p:nvPr/>
        </p:nvSpPr>
        <p:spPr bwMode="auto">
          <a:xfrm>
            <a:off x="2547261" y="4066975"/>
            <a:ext cx="369035" cy="486907"/>
          </a:xfrm>
          <a:custGeom>
            <a:avLst/>
            <a:gdLst>
              <a:gd name="T0" fmla="*/ 441504 w 53"/>
              <a:gd name="T1" fmla="*/ 240574 h 70"/>
              <a:gd name="T2" fmla="*/ 451538 w 53"/>
              <a:gd name="T3" fmla="*/ 250598 h 70"/>
              <a:gd name="T4" fmla="*/ 421436 w 53"/>
              <a:gd name="T5" fmla="*/ 340814 h 70"/>
              <a:gd name="T6" fmla="*/ 260889 w 53"/>
              <a:gd name="T7" fmla="*/ 471125 h 70"/>
              <a:gd name="T8" fmla="*/ 110376 w 53"/>
              <a:gd name="T9" fmla="*/ 340814 h 70"/>
              <a:gd name="T10" fmla="*/ 80274 w 53"/>
              <a:gd name="T11" fmla="*/ 250598 h 70"/>
              <a:gd name="T12" fmla="*/ 90308 w 53"/>
              <a:gd name="T13" fmla="*/ 240574 h 70"/>
              <a:gd name="T14" fmla="*/ 90308 w 53"/>
              <a:gd name="T15" fmla="*/ 220526 h 70"/>
              <a:gd name="T16" fmla="*/ 30103 w 53"/>
              <a:gd name="T17" fmla="*/ 170407 h 70"/>
              <a:gd name="T18" fmla="*/ 160547 w 53"/>
              <a:gd name="T19" fmla="*/ 20048 h 70"/>
              <a:gd name="T20" fmla="*/ 210718 w 53"/>
              <a:gd name="T21" fmla="*/ 150359 h 70"/>
              <a:gd name="T22" fmla="*/ 260889 w 53"/>
              <a:gd name="T23" fmla="*/ 0 h 70"/>
              <a:gd name="T24" fmla="*/ 311060 w 53"/>
              <a:gd name="T25" fmla="*/ 150359 h 70"/>
              <a:gd name="T26" fmla="*/ 361231 w 53"/>
              <a:gd name="T27" fmla="*/ 20048 h 70"/>
              <a:gd name="T28" fmla="*/ 481641 w 53"/>
              <a:gd name="T29" fmla="*/ 170407 h 70"/>
              <a:gd name="T30" fmla="*/ 441504 w 53"/>
              <a:gd name="T31" fmla="*/ 220526 h 70"/>
              <a:gd name="T32" fmla="*/ 381299 w 53"/>
              <a:gd name="T33" fmla="*/ 230550 h 70"/>
              <a:gd name="T34" fmla="*/ 140479 w 53"/>
              <a:gd name="T35" fmla="*/ 260622 h 70"/>
              <a:gd name="T36" fmla="*/ 110376 w 53"/>
              <a:gd name="T37" fmla="*/ 260622 h 70"/>
              <a:gd name="T38" fmla="*/ 110376 w 53"/>
              <a:gd name="T39" fmla="*/ 300718 h 70"/>
              <a:gd name="T40" fmla="*/ 140479 w 53"/>
              <a:gd name="T41" fmla="*/ 320766 h 70"/>
              <a:gd name="T42" fmla="*/ 190650 w 53"/>
              <a:gd name="T43" fmla="*/ 410981 h 70"/>
              <a:gd name="T44" fmla="*/ 341162 w 53"/>
              <a:gd name="T45" fmla="*/ 410981 h 70"/>
              <a:gd name="T46" fmla="*/ 391333 w 53"/>
              <a:gd name="T47" fmla="*/ 320766 h 70"/>
              <a:gd name="T48" fmla="*/ 411402 w 53"/>
              <a:gd name="T49" fmla="*/ 300718 h 70"/>
              <a:gd name="T50" fmla="*/ 421436 w 53"/>
              <a:gd name="T51" fmla="*/ 260622 h 70"/>
              <a:gd name="T52" fmla="*/ 391333 w 53"/>
              <a:gd name="T53" fmla="*/ 260622 h 70"/>
              <a:gd name="T54" fmla="*/ 70239 w 53"/>
              <a:gd name="T55" fmla="*/ 471125 h 70"/>
              <a:gd name="T56" fmla="*/ 100342 w 53"/>
              <a:gd name="T57" fmla="*/ 701675 h 70"/>
              <a:gd name="T58" fmla="*/ 70239 w 53"/>
              <a:gd name="T59" fmla="*/ 471125 h 70"/>
              <a:gd name="T60" fmla="*/ 140479 w 53"/>
              <a:gd name="T61" fmla="*/ 471125 h 70"/>
              <a:gd name="T62" fmla="*/ 381299 w 53"/>
              <a:gd name="T63" fmla="*/ 471125 h 70"/>
              <a:gd name="T64" fmla="*/ 140479 w 53"/>
              <a:gd name="T65" fmla="*/ 571364 h 70"/>
              <a:gd name="T66" fmla="*/ 431470 w 53"/>
              <a:gd name="T67" fmla="*/ 471125 h 70"/>
              <a:gd name="T68" fmla="*/ 531812 w 53"/>
              <a:gd name="T69" fmla="*/ 701675 h 70"/>
              <a:gd name="T70" fmla="*/ 431470 w 53"/>
              <a:gd name="T71" fmla="*/ 471125 h 70"/>
              <a:gd name="T72" fmla="*/ 140479 w 53"/>
              <a:gd name="T73" fmla="*/ 701675 h 70"/>
              <a:gd name="T74" fmla="*/ 381299 w 53"/>
              <a:gd name="T75" fmla="*/ 631508 h 7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53"/>
              <a:gd name="T115" fmla="*/ 0 h 70"/>
              <a:gd name="T116" fmla="*/ 53 w 53"/>
              <a:gd name="T117" fmla="*/ 70 h 70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53" h="70">
                <a:moveTo>
                  <a:pt x="44" y="24"/>
                </a:moveTo>
                <a:cubicBezTo>
                  <a:pt x="44" y="24"/>
                  <a:pt x="44" y="24"/>
                  <a:pt x="44" y="24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7"/>
                  <a:pt x="45" y="29"/>
                  <a:pt x="44" y="31"/>
                </a:cubicBezTo>
                <a:cubicBezTo>
                  <a:pt x="43" y="32"/>
                  <a:pt x="43" y="33"/>
                  <a:pt x="42" y="34"/>
                </a:cubicBezTo>
                <a:cubicBezTo>
                  <a:pt x="40" y="37"/>
                  <a:pt x="38" y="40"/>
                  <a:pt x="36" y="43"/>
                </a:cubicBezTo>
                <a:cubicBezTo>
                  <a:pt x="33" y="45"/>
                  <a:pt x="30" y="47"/>
                  <a:pt x="26" y="47"/>
                </a:cubicBezTo>
                <a:cubicBezTo>
                  <a:pt x="23" y="47"/>
                  <a:pt x="20" y="45"/>
                  <a:pt x="17" y="43"/>
                </a:cubicBezTo>
                <a:cubicBezTo>
                  <a:pt x="14" y="40"/>
                  <a:pt x="12" y="37"/>
                  <a:pt x="11" y="34"/>
                </a:cubicBezTo>
                <a:cubicBezTo>
                  <a:pt x="10" y="33"/>
                  <a:pt x="9" y="32"/>
                  <a:pt x="9" y="31"/>
                </a:cubicBezTo>
                <a:cubicBezTo>
                  <a:pt x="8" y="29"/>
                  <a:pt x="8" y="28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3"/>
                  <a:pt x="9" y="23"/>
                  <a:pt x="9" y="22"/>
                </a:cubicBezTo>
                <a:cubicBezTo>
                  <a:pt x="7" y="22"/>
                  <a:pt x="5" y="21"/>
                  <a:pt x="3" y="21"/>
                </a:cubicBezTo>
                <a:cubicBezTo>
                  <a:pt x="3" y="20"/>
                  <a:pt x="3" y="19"/>
                  <a:pt x="3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1"/>
                  <a:pt x="10" y="5"/>
                  <a:pt x="16" y="2"/>
                </a:cubicBezTo>
                <a:cubicBezTo>
                  <a:pt x="19" y="15"/>
                  <a:pt x="19" y="15"/>
                  <a:pt x="19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4" y="0"/>
                  <a:pt x="26" y="0"/>
                </a:cubicBezTo>
                <a:cubicBezTo>
                  <a:pt x="27" y="0"/>
                  <a:pt x="29" y="0"/>
                  <a:pt x="31" y="0"/>
                </a:cubicBezTo>
                <a:cubicBezTo>
                  <a:pt x="31" y="15"/>
                  <a:pt x="31" y="15"/>
                  <a:pt x="31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6" y="2"/>
                  <a:pt x="36" y="2"/>
                  <a:pt x="36" y="2"/>
                </a:cubicBezTo>
                <a:cubicBezTo>
                  <a:pt x="42" y="5"/>
                  <a:pt x="46" y="11"/>
                  <a:pt x="46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9"/>
                  <a:pt x="48" y="20"/>
                  <a:pt x="48" y="21"/>
                </a:cubicBezTo>
                <a:cubicBezTo>
                  <a:pt x="47" y="21"/>
                  <a:pt x="45" y="22"/>
                  <a:pt x="44" y="22"/>
                </a:cubicBezTo>
                <a:cubicBezTo>
                  <a:pt x="44" y="23"/>
                  <a:pt x="44" y="23"/>
                  <a:pt x="44" y="24"/>
                </a:cubicBezTo>
                <a:close/>
                <a:moveTo>
                  <a:pt x="38" y="23"/>
                </a:moveTo>
                <a:cubicBezTo>
                  <a:pt x="31" y="24"/>
                  <a:pt x="23" y="24"/>
                  <a:pt x="16" y="24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3" y="26"/>
                  <a:pt x="12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8"/>
                  <a:pt x="11" y="29"/>
                  <a:pt x="11" y="30"/>
                </a:cubicBezTo>
                <a:cubicBezTo>
                  <a:pt x="12" y="31"/>
                  <a:pt x="12" y="31"/>
                  <a:pt x="13" y="31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5" y="36"/>
                  <a:pt x="17" y="39"/>
                  <a:pt x="19" y="41"/>
                </a:cubicBezTo>
                <a:cubicBezTo>
                  <a:pt x="21" y="43"/>
                  <a:pt x="24" y="44"/>
                  <a:pt x="26" y="44"/>
                </a:cubicBezTo>
                <a:cubicBezTo>
                  <a:pt x="29" y="44"/>
                  <a:pt x="32" y="43"/>
                  <a:pt x="34" y="41"/>
                </a:cubicBezTo>
                <a:cubicBezTo>
                  <a:pt x="36" y="39"/>
                  <a:pt x="38" y="36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41" y="31"/>
                  <a:pt x="41" y="31"/>
                  <a:pt x="41" y="30"/>
                </a:cubicBezTo>
                <a:cubicBezTo>
                  <a:pt x="42" y="29"/>
                  <a:pt x="42" y="28"/>
                  <a:pt x="42" y="26"/>
                </a:cubicBezTo>
                <a:cubicBezTo>
                  <a:pt x="42" y="26"/>
                  <a:pt x="42" y="26"/>
                  <a:pt x="42" y="26"/>
                </a:cubicBezTo>
                <a:cubicBezTo>
                  <a:pt x="42" y="26"/>
                  <a:pt x="42" y="26"/>
                  <a:pt x="42" y="26"/>
                </a:cubicBezTo>
                <a:cubicBezTo>
                  <a:pt x="41" y="26"/>
                  <a:pt x="40" y="26"/>
                  <a:pt x="39" y="26"/>
                </a:cubicBezTo>
                <a:cubicBezTo>
                  <a:pt x="38" y="23"/>
                  <a:pt x="38" y="23"/>
                  <a:pt x="38" y="23"/>
                </a:cubicBezTo>
                <a:close/>
                <a:moveTo>
                  <a:pt x="7" y="47"/>
                </a:moveTo>
                <a:cubicBezTo>
                  <a:pt x="8" y="47"/>
                  <a:pt x="9" y="47"/>
                  <a:pt x="10" y="47"/>
                </a:cubicBezTo>
                <a:cubicBezTo>
                  <a:pt x="10" y="70"/>
                  <a:pt x="10" y="70"/>
                  <a:pt x="1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3"/>
                  <a:pt x="1" y="53"/>
                  <a:pt x="7" y="47"/>
                </a:cubicBezTo>
                <a:close/>
                <a:moveTo>
                  <a:pt x="14" y="47"/>
                </a:moveTo>
                <a:cubicBezTo>
                  <a:pt x="14" y="47"/>
                  <a:pt x="14" y="47"/>
                  <a:pt x="14" y="47"/>
                </a:cubicBezTo>
                <a:cubicBezTo>
                  <a:pt x="17" y="50"/>
                  <a:pt x="21" y="52"/>
                  <a:pt x="26" y="52"/>
                </a:cubicBezTo>
                <a:cubicBezTo>
                  <a:pt x="31" y="52"/>
                  <a:pt x="35" y="50"/>
                  <a:pt x="38" y="47"/>
                </a:cubicBezTo>
                <a:cubicBezTo>
                  <a:pt x="38" y="57"/>
                  <a:pt x="38" y="57"/>
                  <a:pt x="38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47"/>
                  <a:pt x="14" y="47"/>
                  <a:pt x="14" y="47"/>
                </a:cubicBezTo>
                <a:close/>
                <a:moveTo>
                  <a:pt x="43" y="47"/>
                </a:moveTo>
                <a:cubicBezTo>
                  <a:pt x="43" y="47"/>
                  <a:pt x="44" y="47"/>
                  <a:pt x="45" y="47"/>
                </a:cubicBezTo>
                <a:cubicBezTo>
                  <a:pt x="50" y="51"/>
                  <a:pt x="53" y="62"/>
                  <a:pt x="53" y="70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47"/>
                  <a:pt x="43" y="47"/>
                  <a:pt x="43" y="47"/>
                </a:cubicBezTo>
                <a:close/>
                <a:moveTo>
                  <a:pt x="38" y="70"/>
                </a:moveTo>
                <a:cubicBezTo>
                  <a:pt x="14" y="70"/>
                  <a:pt x="14" y="70"/>
                  <a:pt x="14" y="70"/>
                </a:cubicBezTo>
                <a:cubicBezTo>
                  <a:pt x="14" y="63"/>
                  <a:pt x="14" y="63"/>
                  <a:pt x="14" y="63"/>
                </a:cubicBezTo>
                <a:cubicBezTo>
                  <a:pt x="38" y="63"/>
                  <a:pt x="38" y="63"/>
                  <a:pt x="38" y="63"/>
                </a:cubicBezTo>
                <a:lnTo>
                  <a:pt x="38" y="7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Freeform 103"/>
          <p:cNvSpPr>
            <a:spLocks noEditPoints="1"/>
          </p:cNvSpPr>
          <p:nvPr/>
        </p:nvSpPr>
        <p:spPr bwMode="auto">
          <a:xfrm>
            <a:off x="1023748" y="4081296"/>
            <a:ext cx="479196" cy="446148"/>
          </a:xfrm>
          <a:custGeom>
            <a:avLst/>
            <a:gdLst>
              <a:gd name="T0" fmla="*/ 320261 w 69"/>
              <a:gd name="T1" fmla="*/ 552525 h 64"/>
              <a:gd name="T2" fmla="*/ 380310 w 69"/>
              <a:gd name="T3" fmla="*/ 482204 h 64"/>
              <a:gd name="T4" fmla="*/ 450367 w 69"/>
              <a:gd name="T5" fmla="*/ 411882 h 64"/>
              <a:gd name="T6" fmla="*/ 390318 w 69"/>
              <a:gd name="T7" fmla="*/ 411882 h 64"/>
              <a:gd name="T8" fmla="*/ 460375 w 69"/>
              <a:gd name="T9" fmla="*/ 281285 h 64"/>
              <a:gd name="T10" fmla="*/ 340277 w 69"/>
              <a:gd name="T11" fmla="*/ 281285 h 64"/>
              <a:gd name="T12" fmla="*/ 430351 w 69"/>
              <a:gd name="T13" fmla="*/ 160735 h 64"/>
              <a:gd name="T14" fmla="*/ 280228 w 69"/>
              <a:gd name="T15" fmla="*/ 160735 h 64"/>
              <a:gd name="T16" fmla="*/ 260212 w 69"/>
              <a:gd name="T17" fmla="*/ 331515 h 64"/>
              <a:gd name="T18" fmla="*/ 350286 w 69"/>
              <a:gd name="T19" fmla="*/ 341561 h 64"/>
              <a:gd name="T20" fmla="*/ 340277 w 69"/>
              <a:gd name="T21" fmla="*/ 411882 h 64"/>
              <a:gd name="T22" fmla="*/ 280228 w 69"/>
              <a:gd name="T23" fmla="*/ 411882 h 64"/>
              <a:gd name="T24" fmla="*/ 300245 w 69"/>
              <a:gd name="T25" fmla="*/ 482204 h 64"/>
              <a:gd name="T26" fmla="*/ 320261 w 69"/>
              <a:gd name="T27" fmla="*/ 552525 h 64"/>
              <a:gd name="T28" fmla="*/ 360294 w 69"/>
              <a:gd name="T29" fmla="*/ 642938 h 64"/>
              <a:gd name="T30" fmla="*/ 430351 w 69"/>
              <a:gd name="T31" fmla="*/ 542479 h 64"/>
              <a:gd name="T32" fmla="*/ 490400 w 69"/>
              <a:gd name="T33" fmla="*/ 431974 h 64"/>
              <a:gd name="T34" fmla="*/ 520424 w 69"/>
              <a:gd name="T35" fmla="*/ 482204 h 64"/>
              <a:gd name="T36" fmla="*/ 600490 w 69"/>
              <a:gd name="T37" fmla="*/ 241102 h 64"/>
              <a:gd name="T38" fmla="*/ 620506 w 69"/>
              <a:gd name="T39" fmla="*/ 231056 h 64"/>
              <a:gd name="T40" fmla="*/ 580473 w 69"/>
              <a:gd name="T41" fmla="*/ 592708 h 64"/>
              <a:gd name="T42" fmla="*/ 610498 w 69"/>
              <a:gd name="T43" fmla="*/ 632892 h 64"/>
              <a:gd name="T44" fmla="*/ 490400 w 69"/>
              <a:gd name="T45" fmla="*/ 642938 h 64"/>
              <a:gd name="T46" fmla="*/ 360294 w 69"/>
              <a:gd name="T47" fmla="*/ 642938 h 64"/>
              <a:gd name="T48" fmla="*/ 330269 w 69"/>
              <a:gd name="T49" fmla="*/ 0 h 64"/>
              <a:gd name="T50" fmla="*/ 270220 w 69"/>
              <a:gd name="T51" fmla="*/ 100459 h 64"/>
              <a:gd name="T52" fmla="*/ 210171 w 69"/>
              <a:gd name="T53" fmla="*/ 210964 h 64"/>
              <a:gd name="T54" fmla="*/ 180147 w 69"/>
              <a:gd name="T55" fmla="*/ 160735 h 64"/>
              <a:gd name="T56" fmla="*/ 90073 w 69"/>
              <a:gd name="T57" fmla="*/ 381744 h 64"/>
              <a:gd name="T58" fmla="*/ 70057 w 69"/>
              <a:gd name="T59" fmla="*/ 401836 h 64"/>
              <a:gd name="T60" fmla="*/ 110090 w 69"/>
              <a:gd name="T61" fmla="*/ 50230 h 64"/>
              <a:gd name="T62" fmla="*/ 80065 w 69"/>
              <a:gd name="T63" fmla="*/ 10046 h 64"/>
              <a:gd name="T64" fmla="*/ 200163 w 69"/>
              <a:gd name="T65" fmla="*/ 0 h 64"/>
              <a:gd name="T66" fmla="*/ 330269 w 69"/>
              <a:gd name="T67" fmla="*/ 0 h 6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9"/>
              <a:gd name="T103" fmla="*/ 0 h 64"/>
              <a:gd name="T104" fmla="*/ 69 w 69"/>
              <a:gd name="T105" fmla="*/ 64 h 64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9" h="64">
                <a:moveTo>
                  <a:pt x="32" y="55"/>
                </a:moveTo>
                <a:cubicBezTo>
                  <a:pt x="38" y="48"/>
                  <a:pt x="38" y="48"/>
                  <a:pt x="38" y="48"/>
                </a:cubicBezTo>
                <a:cubicBezTo>
                  <a:pt x="45" y="41"/>
                  <a:pt x="45" y="41"/>
                  <a:pt x="45" y="41"/>
                </a:cubicBezTo>
                <a:cubicBezTo>
                  <a:pt x="39" y="41"/>
                  <a:pt x="39" y="41"/>
                  <a:pt x="39" y="41"/>
                </a:cubicBezTo>
                <a:cubicBezTo>
                  <a:pt x="46" y="28"/>
                  <a:pt x="46" y="28"/>
                  <a:pt x="46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43" y="16"/>
                  <a:pt x="43" y="16"/>
                  <a:pt x="43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6" y="33"/>
                  <a:pt x="26" y="33"/>
                  <a:pt x="26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4" y="41"/>
                  <a:pt x="34" y="41"/>
                  <a:pt x="34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30" y="48"/>
                  <a:pt x="30" y="48"/>
                  <a:pt x="30" y="48"/>
                </a:cubicBezTo>
                <a:cubicBezTo>
                  <a:pt x="32" y="55"/>
                  <a:pt x="32" y="55"/>
                  <a:pt x="32" y="55"/>
                </a:cubicBezTo>
                <a:close/>
                <a:moveTo>
                  <a:pt x="36" y="64"/>
                </a:moveTo>
                <a:cubicBezTo>
                  <a:pt x="43" y="54"/>
                  <a:pt x="43" y="54"/>
                  <a:pt x="43" y="54"/>
                </a:cubicBezTo>
                <a:cubicBezTo>
                  <a:pt x="49" y="43"/>
                  <a:pt x="49" y="43"/>
                  <a:pt x="49" y="43"/>
                </a:cubicBezTo>
                <a:cubicBezTo>
                  <a:pt x="52" y="48"/>
                  <a:pt x="52" y="48"/>
                  <a:pt x="52" y="48"/>
                </a:cubicBezTo>
                <a:cubicBezTo>
                  <a:pt x="59" y="41"/>
                  <a:pt x="62" y="32"/>
                  <a:pt x="60" y="24"/>
                </a:cubicBezTo>
                <a:cubicBezTo>
                  <a:pt x="62" y="23"/>
                  <a:pt x="62" y="23"/>
                  <a:pt x="62" y="23"/>
                </a:cubicBezTo>
                <a:cubicBezTo>
                  <a:pt x="69" y="35"/>
                  <a:pt x="69" y="48"/>
                  <a:pt x="58" y="59"/>
                </a:cubicBezTo>
                <a:cubicBezTo>
                  <a:pt x="61" y="63"/>
                  <a:pt x="61" y="63"/>
                  <a:pt x="61" y="63"/>
                </a:cubicBezTo>
                <a:cubicBezTo>
                  <a:pt x="49" y="64"/>
                  <a:pt x="49" y="64"/>
                  <a:pt x="49" y="64"/>
                </a:cubicBezTo>
                <a:cubicBezTo>
                  <a:pt x="36" y="64"/>
                  <a:pt x="36" y="64"/>
                  <a:pt x="36" y="64"/>
                </a:cubicBezTo>
                <a:close/>
                <a:moveTo>
                  <a:pt x="33" y="0"/>
                </a:moveTo>
                <a:cubicBezTo>
                  <a:pt x="27" y="10"/>
                  <a:pt x="27" y="10"/>
                  <a:pt x="27" y="10"/>
                </a:cubicBezTo>
                <a:cubicBezTo>
                  <a:pt x="21" y="21"/>
                  <a:pt x="21" y="21"/>
                  <a:pt x="21" y="21"/>
                </a:cubicBezTo>
                <a:cubicBezTo>
                  <a:pt x="18" y="16"/>
                  <a:pt x="18" y="16"/>
                  <a:pt x="18" y="16"/>
                </a:cubicBezTo>
                <a:cubicBezTo>
                  <a:pt x="11" y="22"/>
                  <a:pt x="7" y="30"/>
                  <a:pt x="9" y="38"/>
                </a:cubicBezTo>
                <a:cubicBezTo>
                  <a:pt x="7" y="40"/>
                  <a:pt x="7" y="40"/>
                  <a:pt x="7" y="40"/>
                </a:cubicBezTo>
                <a:cubicBezTo>
                  <a:pt x="0" y="28"/>
                  <a:pt x="1" y="15"/>
                  <a:pt x="11" y="5"/>
                </a:cubicBezTo>
                <a:cubicBezTo>
                  <a:pt x="8" y="1"/>
                  <a:pt x="8" y="1"/>
                  <a:pt x="8" y="1"/>
                </a:cubicBezTo>
                <a:cubicBezTo>
                  <a:pt x="20" y="0"/>
                  <a:pt x="20" y="0"/>
                  <a:pt x="20" y="0"/>
                </a:cubicBezTo>
                <a:lnTo>
                  <a:pt x="33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" name="Freeform 104"/>
          <p:cNvSpPr>
            <a:spLocks noEditPoints="1"/>
          </p:cNvSpPr>
          <p:nvPr/>
        </p:nvSpPr>
        <p:spPr bwMode="auto">
          <a:xfrm>
            <a:off x="2540651" y="3378475"/>
            <a:ext cx="445046" cy="438437"/>
          </a:xfrm>
          <a:custGeom>
            <a:avLst/>
            <a:gdLst>
              <a:gd name="T0" fmla="*/ 531118 w 64"/>
              <a:gd name="T1" fmla="*/ 320927 h 63"/>
              <a:gd name="T2" fmla="*/ 110232 w 64"/>
              <a:gd name="T3" fmla="*/ 320927 h 63"/>
              <a:gd name="T4" fmla="*/ 180380 w 64"/>
              <a:gd name="T5" fmla="*/ 381101 h 63"/>
              <a:gd name="T6" fmla="*/ 180380 w 64"/>
              <a:gd name="T7" fmla="*/ 381101 h 63"/>
              <a:gd name="T8" fmla="*/ 160338 w 64"/>
              <a:gd name="T9" fmla="*/ 90261 h 63"/>
              <a:gd name="T10" fmla="*/ 200422 w 64"/>
              <a:gd name="T11" fmla="*/ 110319 h 63"/>
              <a:gd name="T12" fmla="*/ 200422 w 64"/>
              <a:gd name="T13" fmla="*/ 60174 h 63"/>
              <a:gd name="T14" fmla="*/ 50105 w 64"/>
              <a:gd name="T15" fmla="*/ 160463 h 63"/>
              <a:gd name="T16" fmla="*/ 90190 w 64"/>
              <a:gd name="T17" fmla="*/ 240695 h 63"/>
              <a:gd name="T18" fmla="*/ 140295 w 64"/>
              <a:gd name="T19" fmla="*/ 160463 h 63"/>
              <a:gd name="T20" fmla="*/ 50105 w 64"/>
              <a:gd name="T21" fmla="*/ 160463 h 63"/>
              <a:gd name="T22" fmla="*/ 40084 w 64"/>
              <a:gd name="T23" fmla="*/ 290840 h 63"/>
              <a:gd name="T24" fmla="*/ 80169 w 64"/>
              <a:gd name="T25" fmla="*/ 320927 h 63"/>
              <a:gd name="T26" fmla="*/ 40084 w 64"/>
              <a:gd name="T27" fmla="*/ 340985 h 63"/>
              <a:gd name="T28" fmla="*/ 50105 w 64"/>
              <a:gd name="T29" fmla="*/ 471362 h 63"/>
              <a:gd name="T30" fmla="*/ 140295 w 64"/>
              <a:gd name="T31" fmla="*/ 471362 h 63"/>
              <a:gd name="T32" fmla="*/ 90190 w 64"/>
              <a:gd name="T33" fmla="*/ 391130 h 63"/>
              <a:gd name="T34" fmla="*/ 50105 w 64"/>
              <a:gd name="T35" fmla="*/ 471362 h 63"/>
              <a:gd name="T36" fmla="*/ 200422 w 64"/>
              <a:gd name="T37" fmla="*/ 571651 h 63"/>
              <a:gd name="T38" fmla="*/ 200422 w 64"/>
              <a:gd name="T39" fmla="*/ 521506 h 63"/>
              <a:gd name="T40" fmla="*/ 160338 w 64"/>
              <a:gd name="T41" fmla="*/ 541564 h 63"/>
              <a:gd name="T42" fmla="*/ 320675 w 64"/>
              <a:gd name="T43" fmla="*/ 631825 h 63"/>
              <a:gd name="T44" fmla="*/ 270570 w 64"/>
              <a:gd name="T45" fmla="*/ 551593 h 63"/>
              <a:gd name="T46" fmla="*/ 370780 w 64"/>
              <a:gd name="T47" fmla="*/ 551593 h 63"/>
              <a:gd name="T48" fmla="*/ 320675 w 64"/>
              <a:gd name="T49" fmla="*/ 631825 h 63"/>
              <a:gd name="T50" fmla="*/ 481013 w 64"/>
              <a:gd name="T51" fmla="*/ 551593 h 63"/>
              <a:gd name="T52" fmla="*/ 440928 w 64"/>
              <a:gd name="T53" fmla="*/ 521506 h 63"/>
              <a:gd name="T54" fmla="*/ 440928 w 64"/>
              <a:gd name="T55" fmla="*/ 571651 h 63"/>
              <a:gd name="T56" fmla="*/ 591245 w 64"/>
              <a:gd name="T57" fmla="*/ 481390 h 63"/>
              <a:gd name="T58" fmla="*/ 551160 w 64"/>
              <a:gd name="T59" fmla="*/ 401159 h 63"/>
              <a:gd name="T60" fmla="*/ 501055 w 64"/>
              <a:gd name="T61" fmla="*/ 481390 h 63"/>
              <a:gd name="T62" fmla="*/ 591245 w 64"/>
              <a:gd name="T63" fmla="*/ 481390 h 63"/>
              <a:gd name="T64" fmla="*/ 601266 w 64"/>
              <a:gd name="T65" fmla="*/ 340985 h 63"/>
              <a:gd name="T66" fmla="*/ 561181 w 64"/>
              <a:gd name="T67" fmla="*/ 320927 h 63"/>
              <a:gd name="T68" fmla="*/ 601266 w 64"/>
              <a:gd name="T69" fmla="*/ 290840 h 63"/>
              <a:gd name="T70" fmla="*/ 591245 w 64"/>
              <a:gd name="T71" fmla="*/ 160463 h 63"/>
              <a:gd name="T72" fmla="*/ 501055 w 64"/>
              <a:gd name="T73" fmla="*/ 160463 h 63"/>
              <a:gd name="T74" fmla="*/ 551160 w 64"/>
              <a:gd name="T75" fmla="*/ 240695 h 63"/>
              <a:gd name="T76" fmla="*/ 591245 w 64"/>
              <a:gd name="T77" fmla="*/ 160463 h 63"/>
              <a:gd name="T78" fmla="*/ 440928 w 64"/>
              <a:gd name="T79" fmla="*/ 70203 h 63"/>
              <a:gd name="T80" fmla="*/ 440928 w 64"/>
              <a:gd name="T81" fmla="*/ 110319 h 63"/>
              <a:gd name="T82" fmla="*/ 481013 w 64"/>
              <a:gd name="T83" fmla="*/ 90261 h 63"/>
              <a:gd name="T84" fmla="*/ 320675 w 64"/>
              <a:gd name="T85" fmla="*/ 0 h 63"/>
              <a:gd name="T86" fmla="*/ 370780 w 64"/>
              <a:gd name="T87" fmla="*/ 80232 h 63"/>
              <a:gd name="T88" fmla="*/ 270570 w 64"/>
              <a:gd name="T89" fmla="*/ 80232 h 63"/>
              <a:gd name="T90" fmla="*/ 320675 w 64"/>
              <a:gd name="T91" fmla="*/ 0 h 6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64"/>
              <a:gd name="T139" fmla="*/ 0 h 63"/>
              <a:gd name="T140" fmla="*/ 64 w 64"/>
              <a:gd name="T141" fmla="*/ 63 h 6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64" h="63">
                <a:moveTo>
                  <a:pt x="32" y="11"/>
                </a:moveTo>
                <a:cubicBezTo>
                  <a:pt x="43" y="11"/>
                  <a:pt x="53" y="20"/>
                  <a:pt x="53" y="32"/>
                </a:cubicBezTo>
                <a:cubicBezTo>
                  <a:pt x="53" y="43"/>
                  <a:pt x="43" y="52"/>
                  <a:pt x="32" y="52"/>
                </a:cubicBezTo>
                <a:cubicBezTo>
                  <a:pt x="21" y="52"/>
                  <a:pt x="11" y="43"/>
                  <a:pt x="11" y="32"/>
                </a:cubicBezTo>
                <a:cubicBezTo>
                  <a:pt x="11" y="20"/>
                  <a:pt x="21" y="11"/>
                  <a:pt x="32" y="11"/>
                </a:cubicBezTo>
                <a:close/>
                <a:moveTo>
                  <a:pt x="18" y="38"/>
                </a:moveTo>
                <a:cubicBezTo>
                  <a:pt x="17" y="25"/>
                  <a:pt x="28" y="17"/>
                  <a:pt x="42" y="19"/>
                </a:cubicBezTo>
                <a:cubicBezTo>
                  <a:pt x="28" y="8"/>
                  <a:pt x="12" y="23"/>
                  <a:pt x="18" y="38"/>
                </a:cubicBezTo>
                <a:close/>
                <a:moveTo>
                  <a:pt x="16" y="4"/>
                </a:moveTo>
                <a:cubicBezTo>
                  <a:pt x="16" y="9"/>
                  <a:pt x="16" y="9"/>
                  <a:pt x="16" y="9"/>
                </a:cubicBezTo>
                <a:cubicBezTo>
                  <a:pt x="16" y="13"/>
                  <a:pt x="16" y="13"/>
                  <a:pt x="16" y="13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9"/>
                  <a:pt x="24" y="9"/>
                  <a:pt x="24" y="9"/>
                </a:cubicBezTo>
                <a:cubicBezTo>
                  <a:pt x="20" y="6"/>
                  <a:pt x="20" y="6"/>
                  <a:pt x="20" y="6"/>
                </a:cubicBezTo>
                <a:cubicBezTo>
                  <a:pt x="16" y="4"/>
                  <a:pt x="16" y="4"/>
                  <a:pt x="16" y="4"/>
                </a:cubicBezTo>
                <a:close/>
                <a:moveTo>
                  <a:pt x="5" y="16"/>
                </a:moveTo>
                <a:cubicBezTo>
                  <a:pt x="7" y="20"/>
                  <a:pt x="7" y="20"/>
                  <a:pt x="7" y="20"/>
                </a:cubicBezTo>
                <a:cubicBezTo>
                  <a:pt x="9" y="24"/>
                  <a:pt x="9" y="24"/>
                  <a:pt x="9" y="24"/>
                </a:cubicBezTo>
                <a:cubicBezTo>
                  <a:pt x="11" y="20"/>
                  <a:pt x="11" y="20"/>
                  <a:pt x="11" y="20"/>
                </a:cubicBezTo>
                <a:cubicBezTo>
                  <a:pt x="14" y="16"/>
                  <a:pt x="14" y="16"/>
                  <a:pt x="14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5" y="16"/>
                  <a:pt x="5" y="16"/>
                  <a:pt x="5" y="16"/>
                </a:cubicBezTo>
                <a:close/>
                <a:moveTo>
                  <a:pt x="0" y="32"/>
                </a:moveTo>
                <a:cubicBezTo>
                  <a:pt x="4" y="29"/>
                  <a:pt x="4" y="29"/>
                  <a:pt x="4" y="29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36"/>
                  <a:pt x="8" y="36"/>
                  <a:pt x="8" y="36"/>
                </a:cubicBezTo>
                <a:cubicBezTo>
                  <a:pt x="4" y="34"/>
                  <a:pt x="4" y="34"/>
                  <a:pt x="4" y="34"/>
                </a:cubicBezTo>
                <a:cubicBezTo>
                  <a:pt x="0" y="32"/>
                  <a:pt x="0" y="32"/>
                  <a:pt x="0" y="32"/>
                </a:cubicBezTo>
                <a:close/>
                <a:moveTo>
                  <a:pt x="5" y="47"/>
                </a:moveTo>
                <a:cubicBezTo>
                  <a:pt x="9" y="47"/>
                  <a:pt x="9" y="47"/>
                  <a:pt x="9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1" y="43"/>
                  <a:pt x="11" y="43"/>
                  <a:pt x="11" y="43"/>
                </a:cubicBezTo>
                <a:cubicBezTo>
                  <a:pt x="9" y="39"/>
                  <a:pt x="9" y="39"/>
                  <a:pt x="9" y="39"/>
                </a:cubicBezTo>
                <a:cubicBezTo>
                  <a:pt x="7" y="43"/>
                  <a:pt x="7" y="43"/>
                  <a:pt x="7" y="43"/>
                </a:cubicBezTo>
                <a:cubicBezTo>
                  <a:pt x="5" y="47"/>
                  <a:pt x="5" y="47"/>
                  <a:pt x="5" y="47"/>
                </a:cubicBezTo>
                <a:close/>
                <a:moveTo>
                  <a:pt x="16" y="59"/>
                </a:moveTo>
                <a:cubicBezTo>
                  <a:pt x="20" y="57"/>
                  <a:pt x="20" y="57"/>
                  <a:pt x="20" y="57"/>
                </a:cubicBezTo>
                <a:cubicBezTo>
                  <a:pt x="24" y="54"/>
                  <a:pt x="24" y="54"/>
                  <a:pt x="24" y="54"/>
                </a:cubicBezTo>
                <a:cubicBezTo>
                  <a:pt x="20" y="52"/>
                  <a:pt x="20" y="52"/>
                  <a:pt x="20" y="52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59"/>
                  <a:pt x="16" y="59"/>
                  <a:pt x="16" y="59"/>
                </a:cubicBezTo>
                <a:close/>
                <a:moveTo>
                  <a:pt x="32" y="63"/>
                </a:moveTo>
                <a:cubicBezTo>
                  <a:pt x="30" y="59"/>
                  <a:pt x="30" y="59"/>
                  <a:pt x="30" y="59"/>
                </a:cubicBezTo>
                <a:cubicBezTo>
                  <a:pt x="27" y="55"/>
                  <a:pt x="27" y="55"/>
                  <a:pt x="27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7" y="55"/>
                  <a:pt x="37" y="55"/>
                  <a:pt x="37" y="55"/>
                </a:cubicBezTo>
                <a:cubicBezTo>
                  <a:pt x="34" y="59"/>
                  <a:pt x="34" y="59"/>
                  <a:pt x="34" y="59"/>
                </a:cubicBezTo>
                <a:cubicBezTo>
                  <a:pt x="32" y="63"/>
                  <a:pt x="32" y="63"/>
                  <a:pt x="32" y="63"/>
                </a:cubicBezTo>
                <a:close/>
                <a:moveTo>
                  <a:pt x="48" y="59"/>
                </a:moveTo>
                <a:cubicBezTo>
                  <a:pt x="48" y="55"/>
                  <a:pt x="48" y="55"/>
                  <a:pt x="48" y="55"/>
                </a:cubicBezTo>
                <a:cubicBezTo>
                  <a:pt x="48" y="50"/>
                  <a:pt x="48" y="50"/>
                  <a:pt x="48" y="50"/>
                </a:cubicBezTo>
                <a:cubicBezTo>
                  <a:pt x="44" y="52"/>
                  <a:pt x="44" y="52"/>
                  <a:pt x="44" y="52"/>
                </a:cubicBezTo>
                <a:cubicBezTo>
                  <a:pt x="40" y="55"/>
                  <a:pt x="40" y="55"/>
                  <a:pt x="40" y="55"/>
                </a:cubicBezTo>
                <a:cubicBezTo>
                  <a:pt x="44" y="57"/>
                  <a:pt x="44" y="57"/>
                  <a:pt x="44" y="57"/>
                </a:cubicBezTo>
                <a:cubicBezTo>
                  <a:pt x="48" y="59"/>
                  <a:pt x="48" y="59"/>
                  <a:pt x="48" y="59"/>
                </a:cubicBezTo>
                <a:close/>
                <a:moveTo>
                  <a:pt x="59" y="48"/>
                </a:moveTo>
                <a:cubicBezTo>
                  <a:pt x="57" y="44"/>
                  <a:pt x="57" y="44"/>
                  <a:pt x="57" y="44"/>
                </a:cubicBezTo>
                <a:cubicBezTo>
                  <a:pt x="55" y="40"/>
                  <a:pt x="55" y="40"/>
                  <a:pt x="55" y="40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8"/>
                  <a:pt x="50" y="48"/>
                  <a:pt x="50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9" y="48"/>
                  <a:pt x="59" y="48"/>
                  <a:pt x="59" y="48"/>
                </a:cubicBezTo>
                <a:close/>
                <a:moveTo>
                  <a:pt x="64" y="32"/>
                </a:moveTo>
                <a:cubicBezTo>
                  <a:pt x="60" y="34"/>
                  <a:pt x="60" y="34"/>
                  <a:pt x="60" y="34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27"/>
                  <a:pt x="56" y="27"/>
                  <a:pt x="56" y="27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59" y="16"/>
                </a:moveTo>
                <a:cubicBezTo>
                  <a:pt x="55" y="16"/>
                  <a:pt x="55" y="16"/>
                  <a:pt x="55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3" y="20"/>
                  <a:pt x="53" y="20"/>
                  <a:pt x="53" y="20"/>
                </a:cubicBezTo>
                <a:cubicBezTo>
                  <a:pt x="55" y="24"/>
                  <a:pt x="55" y="24"/>
                  <a:pt x="55" y="24"/>
                </a:cubicBezTo>
                <a:cubicBezTo>
                  <a:pt x="57" y="20"/>
                  <a:pt x="57" y="20"/>
                  <a:pt x="57" y="20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48" y="4"/>
                </a:moveTo>
                <a:cubicBezTo>
                  <a:pt x="44" y="7"/>
                  <a:pt x="44" y="7"/>
                  <a:pt x="44" y="7"/>
                </a:cubicBezTo>
                <a:cubicBezTo>
                  <a:pt x="40" y="9"/>
                  <a:pt x="40" y="9"/>
                  <a:pt x="40" y="9"/>
                </a:cubicBezTo>
                <a:cubicBezTo>
                  <a:pt x="44" y="11"/>
                  <a:pt x="44" y="11"/>
                  <a:pt x="44" y="11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4"/>
                  <a:pt x="48" y="4"/>
                  <a:pt x="48" y="4"/>
                </a:cubicBezTo>
                <a:close/>
                <a:moveTo>
                  <a:pt x="32" y="0"/>
                </a:moveTo>
                <a:cubicBezTo>
                  <a:pt x="34" y="4"/>
                  <a:pt x="34" y="4"/>
                  <a:pt x="34" y="4"/>
                </a:cubicBezTo>
                <a:cubicBezTo>
                  <a:pt x="37" y="8"/>
                  <a:pt x="37" y="8"/>
                  <a:pt x="37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27" y="8"/>
                  <a:pt x="27" y="8"/>
                  <a:pt x="27" y="8"/>
                </a:cubicBezTo>
                <a:cubicBezTo>
                  <a:pt x="30" y="4"/>
                  <a:pt x="30" y="4"/>
                  <a:pt x="30" y="4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51054" y="1161363"/>
            <a:ext cx="4434426" cy="166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055" y="3184432"/>
            <a:ext cx="4816088" cy="139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05041" y="1129091"/>
            <a:ext cx="26545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、资源利用率低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、单物理机多应用无法有效隔离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、运维部署不方便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、测试、版本管理复杂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、迁移成本高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、传统虚拟机、空间占用大、启动慢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216057" y="1892410"/>
            <a:ext cx="636105" cy="30215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9910" y="1876512"/>
            <a:ext cx="46166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问题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4167" y="2985657"/>
            <a:ext cx="188513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、更高效的利用系统资源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、更快速的启动时间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、一致的运行环境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、持续交付和部署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、更轻松的迁移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just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、更轻松的维护和扩展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5596152" y="3619185"/>
            <a:ext cx="636105" cy="30215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7956" y="3603287"/>
            <a:ext cx="461665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 smtClean="0">
                <a:solidFill>
                  <a:srgbClr val="FF0000"/>
                </a:solidFill>
              </a:rPr>
              <a:t>优势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vm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875" y="1343158"/>
            <a:ext cx="86042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原理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600396" y="1244769"/>
            <a:ext cx="8248010" cy="3565548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1"/>
          </p:nvPr>
        </p:nvSpPr>
        <p:spPr>
          <a:xfrm>
            <a:off x="447996" y="1092369"/>
            <a:ext cx="8248010" cy="1046532"/>
          </a:xfrm>
        </p:spPr>
        <p:txBody>
          <a:bodyPr/>
          <a:lstStyle/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核心解决的问题是利用</a:t>
            </a:r>
            <a:r>
              <a:rPr lang="en-US" altLang="zh-CN" dirty="0" smtClean="0"/>
              <a:t>LXC</a:t>
            </a:r>
            <a:r>
              <a:rPr lang="zh-CN" altLang="en-US" dirty="0" smtClean="0"/>
              <a:t>来实现类似</a:t>
            </a:r>
            <a:r>
              <a:rPr lang="en-US" altLang="zh-CN" dirty="0" smtClean="0"/>
              <a:t>VM</a:t>
            </a:r>
            <a:r>
              <a:rPr lang="zh-CN" altLang="en-US" dirty="0" smtClean="0"/>
              <a:t>的功能，从而利用更加节省的硬件资源提供给用户更多的计算资源。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>
          <a:xfrm>
            <a:off x="600396" y="2138901"/>
            <a:ext cx="3566087" cy="2568271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使用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Linux namespace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隔离容器的运行环境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 Namespace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提供了对</a:t>
            </a:r>
            <a:r>
              <a:rPr lang="en-US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UTS、IPC、mount、PID、network、User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等的隔离机制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精彩文章：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http://www.cnblogs.com/sammyliu/p/5878973.html</a:t>
            </a: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https://coolshell.cn/articles/17010.html</a:t>
            </a: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https://coolshell.cn/articles/17029.html</a:t>
            </a:r>
            <a:endParaRPr kumimoji="0" lang="zh-CN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8" name="内容占位符 5"/>
          <p:cNvSpPr txBox="1">
            <a:spLocks/>
          </p:cNvSpPr>
          <p:nvPr/>
        </p:nvSpPr>
        <p:spPr>
          <a:xfrm>
            <a:off x="4961615" y="2138900"/>
            <a:ext cx="3999506" cy="2178657"/>
          </a:xfrm>
          <a:prstGeom prst="rect">
            <a:avLst/>
          </a:prstGeom>
        </p:spPr>
        <p:txBody>
          <a:bodyPr lIns="64291" tIns="32146" rIns="64291" bIns="32146"/>
          <a:lstStyle/>
          <a:p>
            <a:pPr algn="just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cgroups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限制资源使用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 </a:t>
            </a:r>
            <a:r>
              <a:rPr lang="en-US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CGroup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全称</a:t>
            </a:r>
            <a:r>
              <a:rPr lang="en-US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 Control Group，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内核的一个功能，用来限制，控制与分离一个进程组群的资源（如</a:t>
            </a:r>
            <a:r>
              <a:rPr lang="en-US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CPU、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内存、磁盘输入输出等）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精彩文章：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http://www.cnblogs.com/sammyliu/p/5886833.html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https://coolshell.cn/articles/17049.html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文件系统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600396" y="1244769"/>
            <a:ext cx="8248010" cy="3565548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8569" y="1109603"/>
            <a:ext cx="1664701" cy="131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内容占位符 5"/>
          <p:cNvSpPr txBox="1">
            <a:spLocks/>
          </p:cNvSpPr>
          <p:nvPr/>
        </p:nvSpPr>
        <p:spPr>
          <a:xfrm>
            <a:off x="4356643" y="2525585"/>
            <a:ext cx="3999506" cy="2204472"/>
          </a:xfrm>
          <a:prstGeom prst="rect">
            <a:avLst/>
          </a:prstGeom>
        </p:spPr>
        <p:txBody>
          <a:bodyPr lIns="64291" tIns="32146" rIns="64291" bIns="32146"/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典型的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在启动后，首先将 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rootfs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置为 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readonly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进行一系列检查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然后将其切换为 “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readwrite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”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供用户使用。在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中，起初也是将 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rootfs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readonly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方式加载并检查，然而接下来利用 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union mount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的将一个 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readwrite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文件系统挂载在 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readonly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rootfs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之上，并且允许再次将下层的 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file system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设定为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readonly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并且向上叠加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这样一组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readonly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和一个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writeable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的结构构成一个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container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的运行目录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每一个被称作一个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Layer。</a:t>
            </a:r>
            <a:endParaRPr kumimoji="0" lang="zh-CN" alt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670" y="1109603"/>
            <a:ext cx="1617017" cy="121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5535" y="1294291"/>
            <a:ext cx="1466365" cy="102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447995" y="2998513"/>
            <a:ext cx="13698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 rtl="0" latinLnBrk="1" hangingPunct="0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典型的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启动到运行需要两个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FS  </a:t>
            </a:r>
          </a:p>
          <a:p>
            <a:pPr algn="l" defTabSz="584200" rtl="0" latinLnBrk="1" hangingPunct="0"/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bootfs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 + 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rootfs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 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9428" y="2974021"/>
            <a:ext cx="136981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 rtl="0" latinLnBrk="1" hangingPunct="0"/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发行版本，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algn="l" defTabSz="584200" rtl="0" latinLnBrk="1" hangingPunct="0"/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bootfs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基本是一致的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rootfs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会有差别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 </a:t>
            </a:r>
          </a:p>
          <a:p>
            <a:pPr algn="l" defTabSz="584200" rtl="0" latinLnBrk="1" hangingPunct="0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可以公用</a:t>
            </a:r>
            <a:r>
              <a:rPr lang="en-US" sz="1200" dirty="0" err="1" smtClean="0">
                <a:latin typeface="微软雅黑" pitchFamily="34" charset="-122"/>
                <a:ea typeface="微软雅黑" pitchFamily="34" charset="-122"/>
              </a:rPr>
              <a:t>bootfs</a:t>
            </a:r>
            <a:r>
              <a:rPr lang="en-US" sz="1200" dirty="0" smtClean="0">
                <a:latin typeface="微软雅黑" pitchFamily="34" charset="-122"/>
                <a:ea typeface="微软雅黑" pitchFamily="34" charset="-122"/>
              </a:rPr>
              <a:t> 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07659" y="1109603"/>
            <a:ext cx="1754930" cy="1307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165037" y="3994885"/>
            <a:ext cx="40558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 rtl="0" latinLnBrk="1" hangingPunct="0"/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Light"/>
              </a:rPr>
              <a:t>文章推荐：</a:t>
            </a:r>
            <a:r>
              <a:rPr lang="zh-CN" altLang="en-US" sz="1200" dirty="0" smtClean="0"/>
              <a:t>剖析</a:t>
            </a:r>
            <a:r>
              <a:rPr lang="en-US" sz="1200" dirty="0" err="1" smtClean="0"/>
              <a:t>Docker</a:t>
            </a:r>
            <a:r>
              <a:rPr lang="zh-CN" altLang="en-US" sz="1200" dirty="0" smtClean="0"/>
              <a:t>文件系统：</a:t>
            </a:r>
            <a:r>
              <a:rPr lang="en-US" sz="1200" dirty="0" err="1" smtClean="0"/>
              <a:t>Aufs</a:t>
            </a:r>
            <a:r>
              <a:rPr lang="zh-CN" altLang="en-US" sz="1200" dirty="0" smtClean="0"/>
              <a:t>与</a:t>
            </a:r>
            <a:r>
              <a:rPr lang="en-US" sz="1200" dirty="0" err="1" smtClean="0"/>
              <a:t>Devicemapper</a:t>
            </a: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algn="l" defTabSz="584200" rtl="0" latinLnBrk="1" hangingPunct="0"/>
            <a:r>
              <a:rPr lang="en-US" altLang="zh-CN" sz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http://www.infoq.com/cn/articles/analysis-of-docker-file-system-aufs-and-devicemapper/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文件系统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600396" y="1244769"/>
            <a:ext cx="8248010" cy="3565548"/>
          </a:xfrm>
          <a:prstGeom prst="rect">
            <a:avLst/>
          </a:prstGeom>
        </p:spPr>
        <p:txBody>
          <a:bodyPr lIns="64291" tIns="32146" rIns="64291" bIns="32146"/>
          <a:lstStyle/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  <a:p>
            <a:pPr marL="0" marR="0" lvl="0" indent="0" algn="just" defTabSz="41075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Helvetica Light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8542" y="1181161"/>
            <a:ext cx="5661673" cy="341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B0F0"/>
      </a:accent2>
      <a:accent3>
        <a:srgbClr val="4F81BD"/>
      </a:accent3>
      <a:accent4>
        <a:srgbClr val="8DB3E2"/>
      </a:accent4>
      <a:accent5>
        <a:srgbClr val="1F497D"/>
      </a:accent5>
      <a:accent6>
        <a:srgbClr val="B8CCE4"/>
      </a:accent6>
      <a:hlink>
        <a:srgbClr val="17365D"/>
      </a:hlink>
      <a:folHlink>
        <a:srgbClr val="548DD4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17637</TotalTime>
  <Words>3657</Words>
  <Application>Microsoft Office PowerPoint</Application>
  <PresentationFormat>全屏显示(16:9)</PresentationFormat>
  <Paragraphs>461</Paragraphs>
  <Slides>45</Slides>
  <Notes>40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48" baseType="lpstr">
      <vt:lpstr>blue</vt:lpstr>
      <vt:lpstr>文档</vt:lpstr>
      <vt:lpstr>Microsoft Office Word 文档</vt:lpstr>
      <vt:lpstr>技术培训</vt:lpstr>
      <vt:lpstr>Docker介绍及原理</vt:lpstr>
      <vt:lpstr>什么是docker</vt:lpstr>
      <vt:lpstr>认识docker</vt:lpstr>
      <vt:lpstr>docker vs vm</vt:lpstr>
      <vt:lpstr>docker vs vm</vt:lpstr>
      <vt:lpstr>docker原理</vt:lpstr>
      <vt:lpstr>docker文件系统</vt:lpstr>
      <vt:lpstr>docker文件系统</vt:lpstr>
      <vt:lpstr>docker生态圈</vt:lpstr>
      <vt:lpstr>Docker基本概念</vt:lpstr>
      <vt:lpstr>Docker基本概念—镜像（image）</vt:lpstr>
      <vt:lpstr>Docker基本概念—容器（container）</vt:lpstr>
      <vt:lpstr>Docker基本概念—仓库（registry）</vt:lpstr>
      <vt:lpstr>镜像、容器、仓库的关系</vt:lpstr>
      <vt:lpstr>Docker基本使用</vt:lpstr>
      <vt:lpstr>Docker基本使用—dokcer安装</vt:lpstr>
      <vt:lpstr>Docker基本使用—使用镜像</vt:lpstr>
      <vt:lpstr>Docker基本使用—使用镜像</vt:lpstr>
      <vt:lpstr>Docker基本使用—使用镜像</vt:lpstr>
      <vt:lpstr>Docker基本使用—使用镜像</vt:lpstr>
      <vt:lpstr>Docker基本使用—使用镜像</vt:lpstr>
      <vt:lpstr>Docker基本使用—使用镜像</vt:lpstr>
      <vt:lpstr>Docker基本使用—操作容器</vt:lpstr>
      <vt:lpstr>Docker基本使用—操作容器</vt:lpstr>
      <vt:lpstr>Docker基本使用—操作容器</vt:lpstr>
      <vt:lpstr>Docker基本使用—操作容器</vt:lpstr>
      <vt:lpstr>Docker基本使用—访问仓库</vt:lpstr>
      <vt:lpstr>Docker基本使用—访问仓库</vt:lpstr>
      <vt:lpstr>Docker基本使用—数据管理</vt:lpstr>
      <vt:lpstr>Docker基本使用—使用网络</vt:lpstr>
      <vt:lpstr>docker架构</vt:lpstr>
      <vt:lpstr>docker三剑客</vt:lpstr>
      <vt:lpstr>Docker应用场景及实例分析</vt:lpstr>
      <vt:lpstr>Docker应用场景及实例分析</vt:lpstr>
      <vt:lpstr>Docker应用场景及实例分析</vt:lpstr>
      <vt:lpstr>Docker应用场景及实例分析</vt:lpstr>
      <vt:lpstr>Docker应用场景及实例分析</vt:lpstr>
      <vt:lpstr>环境搭建手册</vt:lpstr>
      <vt:lpstr>幻灯片 40</vt:lpstr>
      <vt:lpstr>幻灯片 41</vt:lpstr>
      <vt:lpstr>幻灯片 42</vt:lpstr>
      <vt:lpstr>幻灯片 43</vt:lpstr>
      <vt:lpstr>实用图标</vt:lpstr>
      <vt:lpstr>实用图标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JY-IT-D001</cp:lastModifiedBy>
  <cp:revision>1243</cp:revision>
  <dcterms:modified xsi:type="dcterms:W3CDTF">2017-10-27T06:16:40Z</dcterms:modified>
</cp:coreProperties>
</file>